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72" r:id="rId7"/>
    <p:sldId id="261" r:id="rId8"/>
    <p:sldId id="262" r:id="rId9"/>
    <p:sldId id="263" r:id="rId10"/>
    <p:sldId id="269" r:id="rId11"/>
    <p:sldId id="270" r:id="rId12"/>
    <p:sldId id="265" r:id="rId13"/>
    <p:sldId id="266" r:id="rId14"/>
    <p:sldId id="267" r:id="rId15"/>
    <p:sldId id="268" r:id="rId16"/>
    <p:sldId id="276" r:id="rId17"/>
    <p:sldId id="277" r:id="rId18"/>
    <p:sldId id="271" r:id="rId19"/>
    <p:sldId id="273" r:id="rId20"/>
    <p:sldId id="274" r:id="rId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11/22/16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B285A0-7F38-4FC4-8580-AC89F7D18FE0}" type="slidenum">
              <a:rPr lang="en-U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vy/kivy/wiki/List-of-Kivy-Projec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Developing hybrid applications with Kivy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Wendinoda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Washaya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977780" y="428540"/>
            <a:ext cx="10515240" cy="803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’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736480" y="1473200"/>
            <a:ext cx="10515240" cy="46906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EventDispatcher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class allows registering of event types and dispatches them to the respective recipient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Widget , Animation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Clock class are event dispatchers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schedule use the Clock class, </a:t>
            </a: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Clock object allows you to schedule a function to call in the future; once or repeatedly at specified intervals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Scheduling will cause a function to be called repeatedly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schedule an event use </a:t>
            </a:r>
            <a:r>
              <a:rPr lang="en-ZW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schedule_interval</a:t>
            </a: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Events must also be </a:t>
            </a:r>
            <a:r>
              <a:rPr lang="en-ZW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unscheduled:unscheduled_interval</a:t>
            </a: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468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838080" y="1505243"/>
            <a:ext cx="10515240" cy="4671277"/>
          </a:xfrm>
        </p:spPr>
        <p:txBody>
          <a:bodyPr/>
          <a:lstStyle/>
          <a:p>
            <a:endParaRPr lang="en-ZW" sz="2600" dirty="0"/>
          </a:p>
          <a:p>
            <a:r>
              <a:rPr lang="en-ZW" sz="2600" dirty="0"/>
              <a:t>They are two types of events:</a:t>
            </a:r>
          </a:p>
          <a:p>
            <a:r>
              <a:rPr lang="en-ZW" sz="2600" dirty="0"/>
              <a:t>Property events : </a:t>
            </a:r>
            <a:r>
              <a:rPr lang="en-ZW" sz="2600" dirty="0" err="1"/>
              <a:t>e.g</a:t>
            </a:r>
            <a:r>
              <a:rPr lang="en-ZW" sz="2600" dirty="0"/>
              <a:t> if widget changes size or position an event is fired</a:t>
            </a:r>
          </a:p>
          <a:p>
            <a:r>
              <a:rPr lang="en-ZW" sz="2600" dirty="0"/>
              <a:t>Widget-defined events : </a:t>
            </a:r>
            <a:r>
              <a:rPr lang="en-ZW" sz="2600" dirty="0" err="1"/>
              <a:t>e.g</a:t>
            </a:r>
            <a:r>
              <a:rPr lang="en-ZW" sz="2600" dirty="0"/>
              <a:t> button press event</a:t>
            </a:r>
          </a:p>
          <a:p>
            <a:r>
              <a:rPr lang="en-ZW" sz="2600" dirty="0"/>
              <a:t>A custom event can be created </a:t>
            </a:r>
          </a:p>
          <a:p>
            <a:r>
              <a:rPr lang="en-ZW" sz="2600" dirty="0"/>
              <a:t>To create one register the name of the event in a class and create method with same name that is override the event method</a:t>
            </a:r>
          </a:p>
          <a:p>
            <a:r>
              <a:rPr lang="en-ZW" sz="2600" dirty="0"/>
              <a:t>To use events, you have to bind </a:t>
            </a:r>
            <a:r>
              <a:rPr lang="en-ZW" sz="2600" dirty="0" err="1"/>
              <a:t>callbacks</a:t>
            </a:r>
            <a:r>
              <a:rPr lang="en-ZW" sz="2600" dirty="0"/>
              <a:t> to them. When the event is dispatched, your </a:t>
            </a:r>
            <a:r>
              <a:rPr lang="en-ZW" sz="2600" dirty="0" err="1"/>
              <a:t>callbacks</a:t>
            </a:r>
            <a:r>
              <a:rPr lang="en-ZW" sz="2600" dirty="0"/>
              <a:t> will be called with the parameters relevant to that specific event.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1359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ZW" dirty="0" smtClean="0"/>
              <a:t>Cont’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96436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647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Properties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013039"/>
            <a:ext cx="10515240" cy="5345557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Properties are an awesome way to define events and bind to them.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produce events such that when an attribute of your object changes, all properties that reference that attribute are automatically updated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Z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property is a class attribute that will automatically create instance 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ZW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attributes</a:t>
            </a:r>
            <a:r>
              <a:rPr lang="en-Z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different kinds of properties to describe the type of data you want to handle.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StringProperty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NumericProperty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ObjectProperty</a:t>
            </a:r>
            <a:endParaRPr lang="en-US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ListProperty</a:t>
            </a:r>
            <a:endParaRPr lang="en-US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BooleanProperty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67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Cont’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195920"/>
            <a:ext cx="10515240" cy="498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property has to be declared . These properties are not attributes: they are mechanisms for creating events based on your attributes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declaration Kivy properties, by default, provide an on_&lt;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property_name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&gt;event. This event is called when the value of the property is changed.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rgbClr val="FFFFFF"/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647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magic of Kivy 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language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195920"/>
            <a:ext cx="10515240" cy="5023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language is a specific kivy layout language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separates the layout from the logic of the application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two ways to load Kv code into your application: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name convention: Kivy looks for a Kv file with the same name as your App class in lowercase, minus “App” if it ends with ‘App’.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MyPyConApp -&gt; mypycon.kv.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this file defines a Root Widget it will be attached to the App’s root attribute and used as the base of the application widget tree.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Builder: You can tell Kivy to directly load a string or a file. If this string or file defines a root widget, it will be returned by the method: Builder.load_file('path/to/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filename.kv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37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cont’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102680"/>
            <a:ext cx="10515240" cy="5073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kivy language you can actually implement some functionality in python. Python modules can be accessed by doing an import with a slightly different syntax.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language consists of several constructs that you can use: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Rules- A rule is similar to a CSS rule. A rule applies to specific widgets in your widget tree and modifies them in a certain way. 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use rules to specify interactive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behaviour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use them to add graphical representations of the widgets they apply to. 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Root Widget-You can use the language to create your entire user interface. A kv file must contain only one root widget.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classes let you create new widgets and rules on-the-fly, without any Python declaration.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FFFF"/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Packaging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sz="2400" dirty="0"/>
              <a:t>We need to install </a:t>
            </a:r>
            <a:r>
              <a:rPr lang="en-ZW" sz="2400" dirty="0" err="1"/>
              <a:t>Buildozer</a:t>
            </a:r>
            <a:r>
              <a:rPr lang="en-ZW" sz="2400" dirty="0"/>
              <a:t> to create the package. From the shell in the selected location, </a:t>
            </a:r>
          </a:p>
          <a:p>
            <a:pPr marL="0" indent="0">
              <a:buNone/>
            </a:pPr>
            <a:r>
              <a:rPr lang="en-ZW" sz="2400" dirty="0"/>
              <a:t>let's run:</a:t>
            </a:r>
          </a:p>
          <a:p>
            <a:pPr marL="0" indent="0">
              <a:buNone/>
            </a:pPr>
            <a:r>
              <a:rPr lang="en-ZW" sz="2400" dirty="0"/>
              <a:t>$ git clone https://github.com/kivy/buildozer.git</a:t>
            </a:r>
          </a:p>
          <a:p>
            <a:pPr marL="0" indent="0">
              <a:buNone/>
            </a:pPr>
            <a:r>
              <a:rPr lang="en-ZW" sz="2400" dirty="0"/>
              <a:t>Now go to the </a:t>
            </a:r>
            <a:r>
              <a:rPr lang="en-ZW" sz="2400" dirty="0" err="1"/>
              <a:t>buildozer</a:t>
            </a:r>
            <a:r>
              <a:rPr lang="en-ZW" sz="2400" dirty="0"/>
              <a:t> folder:</a:t>
            </a:r>
          </a:p>
          <a:p>
            <a:pPr marL="0" indent="0">
              <a:buNone/>
            </a:pPr>
            <a:r>
              <a:rPr lang="en-ZW" sz="2400" dirty="0"/>
              <a:t>$ cd </a:t>
            </a:r>
            <a:r>
              <a:rPr lang="en-ZW" sz="2400" dirty="0" err="1"/>
              <a:t>buildozer</a:t>
            </a:r>
            <a:endParaRPr lang="en-ZW" sz="2400" dirty="0"/>
          </a:p>
          <a:p>
            <a:pPr marL="0" indent="0">
              <a:buNone/>
            </a:pPr>
            <a:r>
              <a:rPr lang="en-ZW" sz="2400" dirty="0"/>
              <a:t>Finally, we set up </a:t>
            </a:r>
            <a:r>
              <a:rPr lang="en-ZW" sz="2400" dirty="0" err="1"/>
              <a:t>Buildozer</a:t>
            </a:r>
            <a:r>
              <a:rPr lang="en-ZW" sz="2400" dirty="0"/>
              <a:t> with:</a:t>
            </a:r>
          </a:p>
          <a:p>
            <a:pPr marL="0" indent="0">
              <a:buNone/>
            </a:pPr>
            <a:r>
              <a:rPr lang="en-ZW" sz="2400" dirty="0"/>
              <a:t>$ </a:t>
            </a:r>
            <a:r>
              <a:rPr lang="en-ZW" sz="2400" dirty="0" err="1"/>
              <a:t>sudo</a:t>
            </a:r>
            <a:r>
              <a:rPr lang="en-ZW" sz="2400" dirty="0"/>
              <a:t> python setup.py install</a:t>
            </a:r>
          </a:p>
          <a:p>
            <a:pPr marL="0" indent="0">
              <a:buNone/>
            </a:pPr>
            <a:r>
              <a:rPr lang="en-ZW" sz="2400" dirty="0"/>
              <a:t>We also need to install python-for-android . We do it from this shell:</a:t>
            </a:r>
          </a:p>
          <a:p>
            <a:pPr marL="0" indent="0">
              <a:buNone/>
            </a:pPr>
            <a:r>
              <a:rPr lang="en-ZW" sz="2400" dirty="0"/>
              <a:t>$ git clone git://</a:t>
            </a:r>
            <a:r>
              <a:rPr lang="en-ZW" sz="2400" dirty="0" smtClean="0"/>
              <a:t>github.com/kivy/python-for-android</a:t>
            </a:r>
            <a:endParaRPr lang="en-ZW" sz="2400" dirty="0"/>
          </a:p>
        </p:txBody>
      </p:sp>
    </p:spTree>
    <p:extLst>
      <p:ext uri="{BB962C8B-B14F-4D97-AF65-F5344CB8AC3E}">
        <p14:creationId xmlns:p14="http://schemas.microsoft.com/office/powerpoint/2010/main" val="5148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err="1" smtClean="0"/>
              <a:t>Cont</a:t>
            </a:r>
            <a:r>
              <a:rPr lang="en-ZW" dirty="0" smtClean="0"/>
              <a:t>’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ZW" dirty="0"/>
              <a:t>$ </a:t>
            </a:r>
            <a:r>
              <a:rPr lang="en-ZW" dirty="0" err="1"/>
              <a:t>buildozer</a:t>
            </a:r>
            <a:r>
              <a:rPr lang="en-ZW" dirty="0"/>
              <a:t> </a:t>
            </a:r>
            <a:r>
              <a:rPr lang="en-ZW" dirty="0" err="1" smtClean="0"/>
              <a:t>init</a:t>
            </a:r>
            <a:endParaRPr lang="en-ZW" dirty="0" smtClean="0"/>
          </a:p>
          <a:p>
            <a:r>
              <a:rPr lang="en-ZW" dirty="0"/>
              <a:t>We build our distribution with:</a:t>
            </a:r>
          </a:p>
          <a:p>
            <a:pPr marL="0" indent="0">
              <a:buNone/>
            </a:pPr>
            <a:r>
              <a:rPr lang="en-ZW" dirty="0" smtClean="0"/>
              <a:t>   $ </a:t>
            </a:r>
            <a:r>
              <a:rPr lang="en-ZW" dirty="0"/>
              <a:t>./distribute.sh -m "</a:t>
            </a:r>
            <a:r>
              <a:rPr lang="en-ZW" dirty="0" err="1"/>
              <a:t>kivy</a:t>
            </a:r>
            <a:r>
              <a:rPr lang="en-ZW" dirty="0"/>
              <a:t>"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411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ZW" dirty="0"/>
              <a:t>Talk was only 30 minutes </a:t>
            </a:r>
            <a:r>
              <a:rPr lang="en-ZW" dirty="0" smtClean="0">
                <a:sym typeface="Wingdings" panose="05000000000000000000" pitchFamily="2" charset="2"/>
              </a:rPr>
              <a:t></a:t>
            </a:r>
            <a:endParaRPr lang="en-ZW" dirty="0"/>
          </a:p>
          <a:p>
            <a:r>
              <a:rPr lang="en-ZW" dirty="0"/>
              <a:t>Other very important aspects of app development include</a:t>
            </a:r>
          </a:p>
          <a:p>
            <a:r>
              <a:rPr lang="en-ZW" dirty="0"/>
              <a:t>Local storage</a:t>
            </a:r>
          </a:p>
          <a:p>
            <a:r>
              <a:rPr lang="en-ZW" dirty="0"/>
              <a:t>Animation</a:t>
            </a:r>
          </a:p>
          <a:p>
            <a:r>
              <a:rPr lang="en-ZW" dirty="0"/>
              <a:t>Hardware access</a:t>
            </a:r>
          </a:p>
          <a:p>
            <a:r>
              <a:rPr lang="en-ZW" dirty="0"/>
              <a:t>Network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Other important aspects !!!!!!!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84236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6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86985"/>
          </a:xfrm>
        </p:spPr>
        <p:txBody>
          <a:bodyPr/>
          <a:lstStyle/>
          <a:p>
            <a:r>
              <a:rPr lang="en-ZW" dirty="0" smtClean="0"/>
              <a:t>cont’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252025"/>
            <a:ext cx="10515240" cy="4924495"/>
          </a:xfrm>
        </p:spPr>
        <p:txBody>
          <a:bodyPr/>
          <a:lstStyle/>
          <a:p>
            <a:r>
              <a:rPr lang="en-ZW" sz="3600" dirty="0"/>
              <a:t>For local storage-</a:t>
            </a:r>
            <a:r>
              <a:rPr lang="en-ZW" sz="3600" dirty="0" err="1"/>
              <a:t>kivy.storage</a:t>
            </a:r>
            <a:endParaRPr lang="en-ZW" sz="3600" dirty="0"/>
          </a:p>
          <a:p>
            <a:r>
              <a:rPr lang="en-ZW" sz="3600" dirty="0"/>
              <a:t>For animation of widget properties - </a:t>
            </a:r>
            <a:r>
              <a:rPr lang="en-ZW" sz="3600" dirty="0" err="1"/>
              <a:t>kivy.animation</a:t>
            </a:r>
            <a:endParaRPr lang="en-ZW" sz="3600" dirty="0"/>
          </a:p>
          <a:p>
            <a:r>
              <a:rPr lang="en-ZW" sz="3600" dirty="0"/>
              <a:t>For hardware access of devices-</a:t>
            </a:r>
            <a:r>
              <a:rPr lang="en-ZW" sz="3600" dirty="0" err="1"/>
              <a:t>kivy.core</a:t>
            </a:r>
            <a:r>
              <a:rPr lang="en-ZW" sz="3600" dirty="0"/>
              <a:t>(This module defines the abstraction layers for our core providers and their implementations)</a:t>
            </a:r>
          </a:p>
          <a:p>
            <a:r>
              <a:rPr lang="en-ZW" sz="3600" dirty="0"/>
              <a:t>If application requires some online resources - </a:t>
            </a:r>
            <a:r>
              <a:rPr lang="en-ZW" sz="3600" dirty="0" err="1"/>
              <a:t>kivy.network</a:t>
            </a:r>
            <a:r>
              <a:rPr lang="en-ZW" sz="3600" dirty="0"/>
              <a:t> (You can use the </a:t>
            </a:r>
            <a:r>
              <a:rPr lang="en-ZW" sz="3600" dirty="0" err="1"/>
              <a:t>UrlRequest</a:t>
            </a:r>
            <a:r>
              <a:rPr lang="en-ZW" sz="3600" dirty="0"/>
              <a:t> to make asynchronous requests on the web and get the result when the request is completed)</a:t>
            </a:r>
            <a:endParaRPr lang="en-ZW" sz="3600" dirty="0"/>
          </a:p>
        </p:txBody>
      </p:sp>
    </p:spTree>
    <p:extLst>
      <p:ext uri="{BB962C8B-B14F-4D97-AF65-F5344CB8AC3E}">
        <p14:creationId xmlns:p14="http://schemas.microsoft.com/office/powerpoint/2010/main" val="4132900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Kivy???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Kivy is a python framework for developing hybrid GUI applications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can develop for Android, iOS, OSX, Linux and Windows platforms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Android the native libraries for Java can be accessed using other python libraries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6">
              <a:lumMod val="40000"/>
              <a:lumOff val="6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209822"/>
            <a:ext cx="10515240" cy="4966698"/>
          </a:xfrm>
        </p:spPr>
        <p:txBody>
          <a:bodyPr/>
          <a:lstStyle/>
          <a:p>
            <a:r>
              <a:rPr lang="en-ZW" sz="8000" dirty="0" smtClean="0">
                <a:latin typeface="Algerian" panose="04020705040A02060702" pitchFamily="82" charset="0"/>
              </a:rPr>
              <a:t>The END…..</a:t>
            </a:r>
            <a:endParaRPr lang="en-ZW" sz="8000" dirty="0"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05" y="1316794"/>
            <a:ext cx="4533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9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Installation and dependencies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simple pip install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kivy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 dependencies are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pygame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cython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 installing a wheel file for widows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a pip install for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pygame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Linux machine 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-pip install </a:t>
            </a: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hg+http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://bitbucket.org/</a:t>
            </a: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pygame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pygame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-m pip install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docutils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pygments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pypiwin32 kivy.deps.sdl2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kivy.deps.glew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-m pip install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kivy.deps.gstreamer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--extra-index-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https://kivy.org/downloads/package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60375"/>
          </a:xfrm>
        </p:spPr>
        <p:txBody>
          <a:bodyPr/>
          <a:lstStyle/>
          <a:p>
            <a:r>
              <a:rPr lang="en-ZW" dirty="0" smtClean="0"/>
              <a:t>Online resources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406769"/>
            <a:ext cx="10515240" cy="47697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W" dirty="0" smtClean="0"/>
              <a:t>Kivy projects </a:t>
            </a:r>
            <a:r>
              <a:rPr lang="en-ZW" dirty="0" err="1" smtClean="0"/>
              <a:t>github</a:t>
            </a:r>
            <a:endParaRPr lang="en-ZW" dirty="0" smtClean="0"/>
          </a:p>
          <a:p>
            <a:r>
              <a:rPr lang="en-ZW" dirty="0" smtClean="0">
                <a:hlinkClick r:id="rId3"/>
              </a:rPr>
              <a:t>    https</a:t>
            </a:r>
            <a:r>
              <a:rPr lang="en-ZW" dirty="0">
                <a:hlinkClick r:id="rId3"/>
              </a:rPr>
              <a:t>://</a:t>
            </a:r>
            <a:r>
              <a:rPr lang="en-ZW" dirty="0" smtClean="0">
                <a:hlinkClick r:id="rId3"/>
              </a:rPr>
              <a:t>github.com/kivy/kivy/wiki/List-of-   </a:t>
            </a:r>
            <a:r>
              <a:rPr lang="en-ZW" dirty="0" err="1" smtClean="0">
                <a:hlinkClick r:id="rId3"/>
              </a:rPr>
              <a:t>Kivy</a:t>
            </a:r>
            <a:r>
              <a:rPr lang="en-ZW" dirty="0" smtClean="0">
                <a:hlinkClick r:id="rId3"/>
              </a:rPr>
              <a:t>-Projects</a:t>
            </a:r>
            <a:endParaRPr lang="en-ZW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W" dirty="0" err="1" smtClean="0"/>
              <a:t>Kivy</a:t>
            </a:r>
            <a:r>
              <a:rPr lang="en-ZW" dirty="0" smtClean="0"/>
              <a:t> documentation</a:t>
            </a:r>
            <a:endParaRPr lang="en-ZW" dirty="0"/>
          </a:p>
          <a:p>
            <a:r>
              <a:rPr lang="en-ZW" dirty="0" smtClean="0"/>
              <a:t>    https</a:t>
            </a:r>
            <a:r>
              <a:rPr lang="en-ZW" dirty="0"/>
              <a:t>://kivy.org/ </a:t>
            </a:r>
            <a:r>
              <a:rPr lang="en-ZW" dirty="0" err="1" smtClean="0"/>
              <a:t>Kivy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593316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040" y="210240"/>
            <a:ext cx="10515240" cy="9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</a:t>
            </a:r>
            <a:endParaRPr lang="en-US" sz="4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Content Placeholder 3"/>
          <p:cNvPicPr/>
          <p:nvPr/>
        </p:nvPicPr>
        <p:blipFill>
          <a:blip r:embed="rId3"/>
          <a:stretch/>
        </p:blipFill>
        <p:spPr>
          <a:xfrm>
            <a:off x="2576991" y="1248646"/>
            <a:ext cx="7104600" cy="527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72917"/>
          </a:xfrm>
        </p:spPr>
        <p:txBody>
          <a:bodyPr/>
          <a:lstStyle/>
          <a:p>
            <a:r>
              <a:rPr lang="en-ZW" dirty="0" smtClean="0"/>
              <a:t>cont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364566"/>
            <a:ext cx="10515240" cy="4811954"/>
          </a:xfrm>
        </p:spPr>
        <p:txBody>
          <a:bodyPr/>
          <a:lstStyle/>
          <a:p>
            <a:r>
              <a:rPr lang="en-ZW" sz="3600" dirty="0"/>
              <a:t>Core Providers</a:t>
            </a:r>
          </a:p>
          <a:p>
            <a:r>
              <a:rPr lang="en-ZW" sz="3600" dirty="0"/>
              <a:t>They aim to abstract internals such as opening windows, displaying images and text, audio playing and getting images from camera</a:t>
            </a:r>
          </a:p>
          <a:p>
            <a:r>
              <a:rPr lang="en-ZW" sz="3600" dirty="0"/>
              <a:t>For example, on OSX, Linux and Windows, there are different native APIs for the different core tasks.</a:t>
            </a:r>
          </a:p>
          <a:p>
            <a:r>
              <a:rPr lang="en-ZW" sz="3600" dirty="0"/>
              <a:t>The graphics of </a:t>
            </a:r>
            <a:r>
              <a:rPr lang="en-ZW" sz="3600" dirty="0" err="1"/>
              <a:t>kivy</a:t>
            </a:r>
            <a:r>
              <a:rPr lang="en-ZW" sz="3600" dirty="0"/>
              <a:t> are an abstraction of </a:t>
            </a:r>
            <a:r>
              <a:rPr lang="en-ZW" sz="3600" dirty="0" err="1"/>
              <a:t>opengl</a:t>
            </a:r>
            <a:endParaRPr lang="en-ZW" sz="3600" dirty="0"/>
          </a:p>
        </p:txBody>
      </p:sp>
    </p:spTree>
    <p:extLst>
      <p:ext uri="{BB962C8B-B14F-4D97-AF65-F5344CB8AC3E}">
        <p14:creationId xmlns:p14="http://schemas.microsoft.com/office/powerpoint/2010/main" val="433108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Widgets &amp; Layouts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UIX module contains commonly used widgets and layouts that you can reuse to quickly create a user interface.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Widgets are user interface elements that you add to your program to provide some kind of functionality. They may or may not be visible. Examples would be a file browser, buttons, sliders, lists and so on. Widgets receive Motion Events.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Layouts are used to arrange positions of the widgets. Examples would be Grid Layouts or Box Layouts. Its possible to nest layouts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802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cont’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055160"/>
            <a:ext cx="10515240" cy="5121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Widgets in Kivy are organized in trees. Your application has a root widget, which usually has children that can have children of their own. Children of a widget are represented as the children attribute, a Kivy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ListProperty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widget tree can be manipulated with the following methods: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add_widget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(): add a widget as a child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remove_widget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(): remove a widget from the children list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clear_widgets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(): remove all children from a widget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Input Events (Touches)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Kivy is able to handle most types of input: mouse, touchscreen, accelerometer, gyroscope, etc.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class of all input events is the motion event. It generates 2 kinds of events: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Touch events: a motion event that contains at least an X and Y position. All the touch events are dispatched across the Widget tree.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No-touch events: all the rest. For example, the accelerometer is a continuous event, without position. It never starts or stops. These events are not dispatched across the Widget tree.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413</TotalTime>
  <Words>1206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Online resources</vt:lpstr>
      <vt:lpstr>PowerPoint Presentation</vt:lpstr>
      <vt:lpstr>cont</vt:lpstr>
      <vt:lpstr>PowerPoint Presentation</vt:lpstr>
      <vt:lpstr>PowerPoint Presentation</vt:lpstr>
      <vt:lpstr>PowerPoint Presentation</vt:lpstr>
      <vt:lpstr>PowerPoint Presentation</vt:lpstr>
      <vt:lpstr>Cont’ </vt:lpstr>
      <vt:lpstr>PowerPoint Presentation</vt:lpstr>
      <vt:lpstr>PowerPoint Presentation</vt:lpstr>
      <vt:lpstr>PowerPoint Presentation</vt:lpstr>
      <vt:lpstr>PowerPoint Presentation</vt:lpstr>
      <vt:lpstr>Packaging</vt:lpstr>
      <vt:lpstr>Cont’</vt:lpstr>
      <vt:lpstr>Other important aspects !!!!!!!</vt:lpstr>
      <vt:lpstr>cont’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hybrid applications with Kivy</dc:title>
  <dc:creator>HP</dc:creator>
  <cp:lastModifiedBy>HP</cp:lastModifiedBy>
  <cp:revision>36</cp:revision>
  <dcterms:created xsi:type="dcterms:W3CDTF">2016-11-19T12:06:22Z</dcterms:created>
  <dcterms:modified xsi:type="dcterms:W3CDTF">2016-11-23T23:04:45Z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