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Lato"/>
      <p:regular r:id="rId8"/>
    </p:embeddedFont>
    <p:embeddedFont>
      <p:font typeface="Lato"/>
      <p:regular r:id="rId9"/>
    </p:embeddedFont>
    <p:embeddedFont>
      <p:font typeface="Lato"/>
      <p:regular r:id="rId10"/>
    </p:embeddedFont>
    <p:embeddedFont>
      <p:font typeface="Lato"/>
      <p:regular r:id="rId11"/>
    </p:embeddedFont>
    <p:embeddedFont>
      <p:font typeface="Lato"/>
      <p:regular r:id="rId12"/>
    </p:embeddedFont>
    <p:embeddedFont>
      <p:font typeface="Lato"/>
      <p:regular r:id="rId13"/>
    </p:embeddedFont>
    <p:embeddedFont>
      <p:font typeface="Lato"/>
      <p:regular r:id="rId14"/>
    </p:embeddedFont>
    <p:embeddedFont>
      <p:font typeface="Lato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Decentralized Lost and Found: Blockchain Revolution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platform connects lost and found items effectively. It addresses the inefficiency and high costs of traditional systems. Blockchain offers a transparent and efficient solution. Traditional systems lack efficiency, are centralized, and expensive. Up to 70% of items in airports are never claimed.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FDB0BE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08804" y="5798106"/>
            <a:ext cx="13275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Lato Medium" pitchFamily="34" charset="0"/>
                <a:ea typeface="Lato Medium" pitchFamily="34" charset="-122"/>
                <a:cs typeface="Lato Medium" pitchFamily="34" charset="-120"/>
              </a:rPr>
              <a:t>ka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648563"/>
            <a:ext cx="21226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par kini abraham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2025-03-28T10:56:15Z</dcterms:created>
  <dcterms:modified xsi:type="dcterms:W3CDTF">2025-03-28T10:56:15Z</dcterms:modified>
</cp:coreProperties>
</file>