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4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d05dd9af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ed05dd9af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d05dd9af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ed05dd9af3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d05dd9af3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ed05dd9af3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f9645cee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8f9645cee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f9645ceed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8f9645ceed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f9645ceed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f9645ceed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f9645ceed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8f9645ceed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d05dd9af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ed05dd9af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f9645cee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8f9645cee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d05dd9af3_0_4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d05dd9af3_0_4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27" name="Google Shape;27;p13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13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0" name="Google Shape;30;p13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3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" name="Google Shape;32;p13"/>
          <p:cNvSpPr/>
          <p:nvPr>
            <p:ph idx="2" type="pic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S LAYOUT_23">
  <p:cSld name="IMAGE AND CONTENTS LAYOUT_2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>
            <p:ph idx="2" type="pic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5"/>
          <p:cNvSpPr/>
          <p:nvPr>
            <p:ph idx="3" type="pic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 slide layout">
  <p:cSld name="9_Image slide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>
            <p:ph idx="2" type="pic"/>
          </p:nvPr>
        </p:nvSpPr>
        <p:spPr>
          <a:xfrm>
            <a:off x="4074943" y="448887"/>
            <a:ext cx="2825140" cy="28251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7"/>
          <p:cNvSpPr/>
          <p:nvPr>
            <p:ph idx="3" type="pic"/>
          </p:nvPr>
        </p:nvSpPr>
        <p:spPr>
          <a:xfrm>
            <a:off x="5653743" y="2009396"/>
            <a:ext cx="2825140" cy="28251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7"/>
          <p:cNvSpPr/>
          <p:nvPr>
            <p:ph idx="4" type="pic"/>
          </p:nvPr>
        </p:nvSpPr>
        <p:spPr>
          <a:xfrm>
            <a:off x="7232543" y="448886"/>
            <a:ext cx="2825140" cy="28251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17"/>
          <p:cNvSpPr/>
          <p:nvPr>
            <p:ph idx="5" type="pic"/>
          </p:nvPr>
        </p:nvSpPr>
        <p:spPr>
          <a:xfrm>
            <a:off x="7206298" y="3569906"/>
            <a:ext cx="2825140" cy="28251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17"/>
          <p:cNvSpPr/>
          <p:nvPr>
            <p:ph idx="6" type="pic"/>
          </p:nvPr>
        </p:nvSpPr>
        <p:spPr>
          <a:xfrm>
            <a:off x="8770034" y="14068"/>
            <a:ext cx="3421966" cy="68439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/>
          <p:nvPr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9"/>
          <p:cNvGrpSpPr/>
          <p:nvPr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2" name="Google Shape;52;p19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9"/>
          <p:cNvSpPr/>
          <p:nvPr>
            <p:ph idx="2" type="pic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Images &amp; Contents Layout">
  <p:cSld name="40_Images &amp; Contents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/>
          <p:nvPr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/>
          <p:nvPr>
            <p:ph idx="2" type="pic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>
                <a:alpha val="5882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106341" y="126846"/>
            <a:ext cx="6248402" cy="673115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hyperlink" Target="mailto:ouedraogowendtoinissak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wendtoinissaka/deploiement_smart_contract.git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insta.com/fr/blog/comment-installer-node-j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0" y="114425"/>
            <a:ext cx="1219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2C3F9"/>
                </a:solidFill>
              </a:rPr>
              <a:t>D</a:t>
            </a:r>
            <a:r>
              <a:rPr b="1" lang="en-US" sz="4800">
                <a:solidFill>
                  <a:srgbClr val="12C3F9"/>
                </a:solidFill>
              </a:rPr>
              <a:t>É</a:t>
            </a:r>
            <a:r>
              <a:rPr b="1" lang="en-US" sz="4800">
                <a:solidFill>
                  <a:srgbClr val="12C3F9"/>
                </a:solidFill>
              </a:rPr>
              <a:t>PLOIEMENT</a:t>
            </a:r>
            <a:endParaRPr b="1" sz="4800">
              <a:solidFill>
                <a:srgbClr val="12C3F9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2C3F9"/>
                </a:solidFill>
              </a:rPr>
              <a:t>D’UN SMART CONTRACT</a:t>
            </a:r>
            <a:endParaRPr b="1" sz="4800">
              <a:solidFill>
                <a:srgbClr val="12C3F9"/>
              </a:solidFill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-4439300" y="314525"/>
            <a:ext cx="382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</a:rPr>
              <a:t>TRAVAUX DIRIGES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89" name="Google Shape;89;p29"/>
          <p:cNvSpPr txBox="1"/>
          <p:nvPr/>
        </p:nvSpPr>
        <p:spPr>
          <a:xfrm>
            <a:off x="5559675" y="6343800"/>
            <a:ext cx="55038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67">
                <a:solidFill>
                  <a:schemeClr val="lt1"/>
                </a:solidFill>
              </a:rPr>
              <a:t>Professeur : </a:t>
            </a:r>
            <a:r>
              <a:rPr b="1" lang="en-US" sz="2967">
                <a:solidFill>
                  <a:srgbClr val="12C3F9"/>
                </a:solidFill>
              </a:rPr>
              <a:t>AMON BAZONGO</a:t>
            </a:r>
            <a:endParaRPr b="1" sz="2967">
              <a:solidFill>
                <a:srgbClr val="12C3F9"/>
              </a:solidFill>
            </a:endParaRPr>
          </a:p>
        </p:txBody>
      </p:sp>
      <p:sp>
        <p:nvSpPr>
          <p:cNvPr id="90" name="Google Shape;90;p29"/>
          <p:cNvSpPr txBox="1"/>
          <p:nvPr/>
        </p:nvSpPr>
        <p:spPr>
          <a:xfrm>
            <a:off x="5533950" y="4883775"/>
            <a:ext cx="6527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lt1"/>
                </a:solidFill>
              </a:rPr>
              <a:t>Assistant</a:t>
            </a:r>
            <a:r>
              <a:rPr lang="en-US" sz="1867">
                <a:solidFill>
                  <a:schemeClr val="lt1"/>
                </a:solidFill>
              </a:rPr>
              <a:t> : </a:t>
            </a:r>
            <a:r>
              <a:rPr b="1" lang="en-US" sz="2067">
                <a:solidFill>
                  <a:srgbClr val="12C3F9"/>
                </a:solidFill>
              </a:rPr>
              <a:t>WENDTOIN ISSAKA OUEDRAOGO</a:t>
            </a:r>
            <a:endParaRPr b="1" sz="2067">
              <a:solidFill>
                <a:srgbClr val="12C3F9"/>
              </a:solidFill>
            </a:endParaRPr>
          </a:p>
        </p:txBody>
      </p:sp>
      <p:sp>
        <p:nvSpPr>
          <p:cNvPr id="91" name="Google Shape;91;p29"/>
          <p:cNvSpPr txBox="1"/>
          <p:nvPr/>
        </p:nvSpPr>
        <p:spPr>
          <a:xfrm>
            <a:off x="259675" y="6285775"/>
            <a:ext cx="1913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7">
                <a:solidFill>
                  <a:schemeClr val="lt1"/>
                </a:solidFill>
              </a:rPr>
              <a:t>18 AOÛT 2024</a:t>
            </a:r>
            <a:endParaRPr sz="16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000" y="2388600"/>
            <a:ext cx="5672151" cy="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9"/>
          <p:cNvSpPr txBox="1"/>
          <p:nvPr/>
        </p:nvSpPr>
        <p:spPr>
          <a:xfrm>
            <a:off x="2020125" y="1562225"/>
            <a:ext cx="774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Hardhat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94" name="Google Shape;94;p29"/>
          <p:cNvSpPr txBox="1"/>
          <p:nvPr/>
        </p:nvSpPr>
        <p:spPr>
          <a:xfrm>
            <a:off x="6210561" y="5307351"/>
            <a:ext cx="5628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lt1"/>
                </a:solidFill>
              </a:rPr>
              <a:t>Mail: </a:t>
            </a:r>
            <a:r>
              <a:rPr lang="en-US" sz="1567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ouedraogowendtoinissaka@gmail.com</a:t>
            </a:r>
            <a:endParaRPr b="1" sz="1567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INTERACTION AVEC LE SC EN CONSOLE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38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57" name="Google Shape;257;p38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38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38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38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1" name="Google Shape;261;p38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4146150" y="2559850"/>
            <a:ext cx="81732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EXÉCUTION DU SCRIPT POUR INTERAGIR AVEC LE CONTRAT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900"/>
              <a:buChar char="❖"/>
            </a:pPr>
            <a:r>
              <a:rPr lang="en-US" sz="1900">
                <a:solidFill>
                  <a:srgbClr val="12C3F9"/>
                </a:solidFill>
              </a:rPr>
              <a:t>npx hardhat run scripts/interact.js --network localhost	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CONCLUSION</a:t>
            </a:r>
            <a:endParaRPr sz="3700">
              <a:solidFill>
                <a:schemeClr val="lt1"/>
              </a:solidFill>
            </a:endParaRPr>
          </a:p>
        </p:txBody>
      </p:sp>
      <p:grpSp>
        <p:nvGrpSpPr>
          <p:cNvPr id="268" name="Google Shape;268;p39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69" name="Google Shape;269;p39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39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39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39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73" name="Google Shape;273;p39"/>
          <p:cNvCxnSpPr>
            <a:endCxn id="274" idx="0"/>
          </p:cNvCxnSpPr>
          <p:nvPr/>
        </p:nvCxnSpPr>
        <p:spPr>
          <a:xfrm>
            <a:off x="4199550" y="1763353"/>
            <a:ext cx="0" cy="21873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39"/>
          <p:cNvCxnSpPr>
            <a:stCxn id="274" idx="4"/>
          </p:cNvCxnSpPr>
          <p:nvPr/>
        </p:nvCxnSpPr>
        <p:spPr>
          <a:xfrm>
            <a:off x="4199550" y="4106053"/>
            <a:ext cx="0" cy="24417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9"/>
          <p:cNvSpPr/>
          <p:nvPr/>
        </p:nvSpPr>
        <p:spPr>
          <a:xfrm>
            <a:off x="4094550" y="1614325"/>
            <a:ext cx="210000" cy="155400"/>
          </a:xfrm>
          <a:prstGeom prst="ellipse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4094550" y="3950653"/>
            <a:ext cx="210000" cy="155400"/>
          </a:xfrm>
          <a:prstGeom prst="ellipse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4741200" y="1994725"/>
            <a:ext cx="76032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RÉSUMÉS DES ÉTAPES CLÉS</a:t>
            </a:r>
            <a:endParaRPr sz="2000">
              <a:solidFill>
                <a:schemeClr val="lt1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2C3F9"/>
              </a:solidFill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700"/>
              <a:buChar char="❏"/>
            </a:pPr>
            <a:r>
              <a:rPr lang="en-US" sz="1700">
                <a:solidFill>
                  <a:srgbClr val="12C3F9"/>
                </a:solidFill>
              </a:rPr>
              <a:t>CONFIGURATION DE L’ENVIRONNEMENT</a:t>
            </a:r>
            <a:endParaRPr sz="1700">
              <a:solidFill>
                <a:srgbClr val="12C3F9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2C3F9"/>
              </a:solidFill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700"/>
              <a:buChar char="❏"/>
            </a:pPr>
            <a:r>
              <a:rPr lang="en-US" sz="1700">
                <a:solidFill>
                  <a:srgbClr val="12C3F9"/>
                </a:solidFill>
              </a:rPr>
              <a:t>ÉCRITURE DU SMART CONTRACT</a:t>
            </a:r>
            <a:endParaRPr sz="17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2C3F9"/>
              </a:solidFill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700"/>
              <a:buChar char="❏"/>
            </a:pPr>
            <a:r>
              <a:rPr lang="en-US" sz="1700">
                <a:solidFill>
                  <a:srgbClr val="12C3F9"/>
                </a:solidFill>
              </a:rPr>
              <a:t>DÉPLOIEMENT DU SMART CONTRACT</a:t>
            </a:r>
            <a:endParaRPr sz="17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2C3F9"/>
              </a:solidFill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700"/>
              <a:buChar char="❏"/>
            </a:pPr>
            <a:r>
              <a:rPr lang="en-US" sz="1700">
                <a:solidFill>
                  <a:srgbClr val="12C3F9"/>
                </a:solidFill>
              </a:rPr>
              <a:t>INTERACTION AVEC LE SMART CONTRACT</a:t>
            </a:r>
            <a:endParaRPr sz="17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0"/>
          <p:cNvGrpSpPr/>
          <p:nvPr/>
        </p:nvGrpSpPr>
        <p:grpSpPr>
          <a:xfrm>
            <a:off x="4627022" y="1952625"/>
            <a:ext cx="3240574" cy="4677466"/>
            <a:chOff x="323024" y="1332374"/>
            <a:chExt cx="2594742" cy="3813670"/>
          </a:xfrm>
        </p:grpSpPr>
        <p:grpSp>
          <p:nvGrpSpPr>
            <p:cNvPr id="283" name="Google Shape;283;p40"/>
            <p:cNvGrpSpPr/>
            <p:nvPr/>
          </p:nvGrpSpPr>
          <p:grpSpPr>
            <a:xfrm>
              <a:off x="323024" y="4227934"/>
              <a:ext cx="2594742" cy="918110"/>
              <a:chOff x="323024" y="4227934"/>
              <a:chExt cx="2594742" cy="918110"/>
            </a:xfrm>
          </p:grpSpPr>
          <p:sp>
            <p:nvSpPr>
              <p:cNvPr id="284" name="Google Shape;284;p40"/>
              <p:cNvSpPr/>
              <p:nvPr/>
            </p:nvSpPr>
            <p:spPr>
              <a:xfrm rot="359097">
                <a:off x="348094" y="4422319"/>
                <a:ext cx="2379211" cy="601348"/>
              </a:xfrm>
              <a:custGeom>
                <a:rect b="b" l="l" r="r" t="t"/>
                <a:pathLst>
                  <a:path extrusionOk="0" h="601033" w="1908260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0"/>
              <p:cNvSpPr/>
              <p:nvPr/>
            </p:nvSpPr>
            <p:spPr>
              <a:xfrm rot="362186">
                <a:off x="808951" y="4336190"/>
                <a:ext cx="2086804" cy="527340"/>
              </a:xfrm>
              <a:custGeom>
                <a:rect b="b" l="l" r="r" t="t"/>
                <a:pathLst>
                  <a:path extrusionOk="0" h="601033" w="1908260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40"/>
            <p:cNvGrpSpPr/>
            <p:nvPr/>
          </p:nvGrpSpPr>
          <p:grpSpPr>
            <a:xfrm>
              <a:off x="933500" y="1332374"/>
              <a:ext cx="1262140" cy="3479148"/>
              <a:chOff x="1619672" y="1332374"/>
              <a:chExt cx="1262140" cy="3479148"/>
            </a:xfrm>
          </p:grpSpPr>
          <p:sp>
            <p:nvSpPr>
              <p:cNvPr id="287" name="Google Shape;287;p40"/>
              <p:cNvSpPr/>
              <p:nvPr/>
            </p:nvSpPr>
            <p:spPr>
              <a:xfrm>
                <a:off x="1691680" y="3947522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400">
                    <a:solidFill>
                      <a:schemeClr val="lt1"/>
                    </a:solidFill>
                  </a:rPr>
                  <a:t>4</a:t>
                </a:r>
                <a:endParaRPr b="1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0"/>
              <p:cNvSpPr/>
              <p:nvPr/>
            </p:nvSpPr>
            <p:spPr>
              <a:xfrm>
                <a:off x="2017812" y="3077696"/>
                <a:ext cx="864000" cy="86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400">
                    <a:solidFill>
                      <a:schemeClr val="lt1"/>
                    </a:solidFill>
                  </a:rPr>
                  <a:t>3</a:t>
                </a:r>
                <a:endParaRPr b="1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0"/>
              <p:cNvSpPr/>
              <p:nvPr/>
            </p:nvSpPr>
            <p:spPr>
              <a:xfrm>
                <a:off x="1979712" y="133237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400">
                    <a:solidFill>
                      <a:schemeClr val="lt1"/>
                    </a:solidFill>
                  </a:rPr>
                  <a:t>1</a:t>
                </a:r>
                <a:endParaRPr b="1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0"/>
              <p:cNvSpPr/>
              <p:nvPr/>
            </p:nvSpPr>
            <p:spPr>
              <a:xfrm>
                <a:off x="1619672" y="2211710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5400">
                    <a:solidFill>
                      <a:schemeClr val="lt1"/>
                    </a:solidFill>
                  </a:rPr>
                  <a:t>2</a:t>
                </a:r>
                <a:endParaRPr b="1" sz="5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1" name="Google Shape;291;p40"/>
          <p:cNvSpPr/>
          <p:nvPr/>
        </p:nvSpPr>
        <p:spPr>
          <a:xfrm>
            <a:off x="7708608" y="1955431"/>
            <a:ext cx="122400" cy="107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7708608" y="4094005"/>
            <a:ext cx="122400" cy="10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4541966" y="3024718"/>
            <a:ext cx="122400" cy="10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4541966" y="5163293"/>
            <a:ext cx="122400" cy="10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7203713" y="2298593"/>
            <a:ext cx="292500" cy="390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7203713" y="4437167"/>
            <a:ext cx="292500" cy="390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/>
          <p:nvPr/>
        </p:nvSpPr>
        <p:spPr>
          <a:xfrm rot="10800000">
            <a:off x="4895735" y="3367993"/>
            <a:ext cx="292500" cy="390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/>
          <p:nvPr/>
        </p:nvSpPr>
        <p:spPr>
          <a:xfrm rot="10800000">
            <a:off x="4895736" y="5506567"/>
            <a:ext cx="292500" cy="390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</a:rPr>
              <a:t>CONCLUSION</a:t>
            </a:r>
            <a:endParaRPr b="1" sz="3700">
              <a:solidFill>
                <a:schemeClr val="lt1"/>
              </a:solidFill>
            </a:endParaRPr>
          </a:p>
        </p:txBody>
      </p:sp>
      <p:grpSp>
        <p:nvGrpSpPr>
          <p:cNvPr id="300" name="Google Shape;300;p40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301" name="Google Shape;301;p40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40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40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40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5" name="Google Shape;305;p40"/>
          <p:cNvSpPr txBox="1"/>
          <p:nvPr/>
        </p:nvSpPr>
        <p:spPr>
          <a:xfrm>
            <a:off x="2317400" y="1243250"/>
            <a:ext cx="96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lt1"/>
                </a:solidFill>
              </a:rPr>
              <a:t>RÉSUMÉ DES ÉTAPES CLÉS </a:t>
            </a:r>
            <a:endParaRPr sz="1700" u="sng">
              <a:solidFill>
                <a:schemeClr val="lt1"/>
              </a:solidFill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7941600" y="2300125"/>
            <a:ext cx="471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CONFIGURATION DE L’</a:t>
            </a:r>
            <a:r>
              <a:rPr b="1" lang="en-US" sz="1500">
                <a:solidFill>
                  <a:schemeClr val="lt1"/>
                </a:solidFill>
              </a:rPr>
              <a:t>ENVIRONNEMENT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1007400" y="3366925"/>
            <a:ext cx="471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ECRITURE DU SMART CONTRACT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7941600" y="4433725"/>
            <a:ext cx="471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DÉPLOIEMENT DU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SMART CONTRACT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321600" y="5576725"/>
            <a:ext cx="471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INTERACTION AVEC LE SMART CONTRACT</a:t>
            </a:r>
            <a:endParaRPr b="1"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110676" y="5762562"/>
            <a:ext cx="12192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Lien github pour récupérer le code source et le support</a:t>
            </a:r>
            <a:endParaRPr b="1"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23529" y="180082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b="1" lang="en-US" sz="5300">
                <a:solidFill>
                  <a:schemeClr val="lt1"/>
                </a:solidFill>
              </a:rPr>
              <a:t>QUESTIONS</a:t>
            </a:r>
            <a:endParaRPr b="1" sz="5300">
              <a:solidFill>
                <a:schemeClr val="lt1"/>
              </a:solidFill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110676" y="6219762"/>
            <a:ext cx="1219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67" u="sng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https://github.com/wendtoinissaka/deploiement_smart_contract.git</a:t>
            </a:r>
            <a:endParaRPr b="1" sz="1967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3325" y="2313436"/>
            <a:ext cx="927950" cy="43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-413724" y="4257966"/>
            <a:ext cx="1219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TRAVAUX DIRIGÉS</a:t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-261324" y="66966"/>
            <a:ext cx="12192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À LA PROG. BLOCKCHAIN</a:t>
            </a:r>
            <a:endParaRPr b="0" i="0" sz="4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/>
        </p:nvSpPr>
        <p:spPr>
          <a:xfrm>
            <a:off x="-678200" y="419750"/>
            <a:ext cx="4191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</a:rPr>
              <a:t>Plan de Présentation</a:t>
            </a:r>
            <a:endParaRPr sz="4700">
              <a:solidFill>
                <a:schemeClr val="lt1"/>
              </a:solidFill>
            </a:endParaRPr>
          </a:p>
        </p:txBody>
      </p:sp>
      <p:grpSp>
        <p:nvGrpSpPr>
          <p:cNvPr id="100" name="Google Shape;100;p30"/>
          <p:cNvGrpSpPr/>
          <p:nvPr/>
        </p:nvGrpSpPr>
        <p:grpSpPr>
          <a:xfrm flipH="1" rot="10800000">
            <a:off x="3642175" y="895211"/>
            <a:ext cx="7919729" cy="5200885"/>
            <a:chOff x="2995657" y="448436"/>
            <a:chExt cx="8566500" cy="5919514"/>
          </a:xfrm>
        </p:grpSpPr>
        <p:cxnSp>
          <p:nvCxnSpPr>
            <p:cNvPr id="101" name="Google Shape;101;p30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30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30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30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5" name="Google Shape;105;p30"/>
          <p:cNvSpPr/>
          <p:nvPr/>
        </p:nvSpPr>
        <p:spPr>
          <a:xfrm>
            <a:off x="4563871" y="1527679"/>
            <a:ext cx="682200" cy="6822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4563871" y="2662622"/>
            <a:ext cx="682200" cy="682200"/>
          </a:xfrm>
          <a:prstGeom prst="rect">
            <a:avLst/>
          </a:prstGeom>
          <a:solidFill>
            <a:schemeClr val="accent2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0"/>
          <p:cNvSpPr/>
          <p:nvPr/>
        </p:nvSpPr>
        <p:spPr>
          <a:xfrm>
            <a:off x="4563871" y="3797565"/>
            <a:ext cx="682200" cy="682200"/>
          </a:xfrm>
          <a:prstGeom prst="rect">
            <a:avLst/>
          </a:prstGeom>
          <a:solidFill>
            <a:schemeClr val="accent3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/>
          <p:nvPr/>
        </p:nvSpPr>
        <p:spPr>
          <a:xfrm>
            <a:off x="4563871" y="4932508"/>
            <a:ext cx="682200" cy="682200"/>
          </a:xfrm>
          <a:prstGeom prst="rect">
            <a:avLst/>
          </a:prstGeom>
          <a:solidFill>
            <a:schemeClr val="accent4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0"/>
          <p:cNvSpPr txBox="1"/>
          <p:nvPr/>
        </p:nvSpPr>
        <p:spPr>
          <a:xfrm>
            <a:off x="4563871" y="1636205"/>
            <a:ext cx="6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0"/>
          <p:cNvSpPr txBox="1"/>
          <p:nvPr/>
        </p:nvSpPr>
        <p:spPr>
          <a:xfrm>
            <a:off x="4563871" y="2775123"/>
            <a:ext cx="6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0"/>
          <p:cNvSpPr txBox="1"/>
          <p:nvPr/>
        </p:nvSpPr>
        <p:spPr>
          <a:xfrm>
            <a:off x="4563871" y="3914041"/>
            <a:ext cx="6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0"/>
          <p:cNvSpPr txBox="1"/>
          <p:nvPr/>
        </p:nvSpPr>
        <p:spPr>
          <a:xfrm>
            <a:off x="4563871" y="5052958"/>
            <a:ext cx="68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0"/>
          <p:cNvGrpSpPr/>
          <p:nvPr/>
        </p:nvGrpSpPr>
        <p:grpSpPr>
          <a:xfrm>
            <a:off x="5672489" y="1511675"/>
            <a:ext cx="5975549" cy="933817"/>
            <a:chOff x="5794723" y="1703985"/>
            <a:chExt cx="4736109" cy="933817"/>
          </a:xfrm>
        </p:grpSpPr>
        <p:sp>
          <p:nvSpPr>
            <p:cNvPr id="114" name="Google Shape;114;p30"/>
            <p:cNvSpPr txBox="1"/>
            <p:nvPr/>
          </p:nvSpPr>
          <p:spPr>
            <a:xfrm>
              <a:off x="5794723" y="2176102"/>
              <a:ext cx="450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Nous allons tout d’abord configurer notre env en installant NodeJs, Hardhat, …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30"/>
            <p:cNvSpPr txBox="1"/>
            <p:nvPr/>
          </p:nvSpPr>
          <p:spPr>
            <a:xfrm>
              <a:off x="5794732" y="1703985"/>
              <a:ext cx="473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Configuration de l’environnement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30"/>
          <p:cNvGrpSpPr/>
          <p:nvPr/>
        </p:nvGrpSpPr>
        <p:grpSpPr>
          <a:xfrm>
            <a:off x="5684643" y="2650579"/>
            <a:ext cx="5434153" cy="749022"/>
            <a:chOff x="5794723" y="1703980"/>
            <a:chExt cx="4507800" cy="749022"/>
          </a:xfrm>
        </p:grpSpPr>
        <p:sp>
          <p:nvSpPr>
            <p:cNvPr id="117" name="Google Shape;117;p30"/>
            <p:cNvSpPr txBox="1"/>
            <p:nvPr/>
          </p:nvSpPr>
          <p:spPr>
            <a:xfrm>
              <a:off x="5794723" y="2176102"/>
              <a:ext cx="450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Nous écrirons step-by-step le code du smart contract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 txBox="1"/>
            <p:nvPr/>
          </p:nvSpPr>
          <p:spPr>
            <a:xfrm>
              <a:off x="5794723" y="1703980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Écriture du Smart Contract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30"/>
          <p:cNvGrpSpPr/>
          <p:nvPr/>
        </p:nvGrpSpPr>
        <p:grpSpPr>
          <a:xfrm>
            <a:off x="5696784" y="3789479"/>
            <a:ext cx="5434153" cy="749022"/>
            <a:chOff x="5794723" y="1703980"/>
            <a:chExt cx="4507800" cy="749022"/>
          </a:xfrm>
        </p:grpSpPr>
        <p:sp>
          <p:nvSpPr>
            <p:cNvPr id="120" name="Google Shape;120;p30"/>
            <p:cNvSpPr txBox="1"/>
            <p:nvPr/>
          </p:nvSpPr>
          <p:spPr>
            <a:xfrm>
              <a:off x="5794723" y="2176102"/>
              <a:ext cx="4507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Nous allons compiler et déployer notre smart contract avec hardhat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 txBox="1"/>
            <p:nvPr/>
          </p:nvSpPr>
          <p:spPr>
            <a:xfrm>
              <a:off x="5794723" y="1703980"/>
              <a:ext cx="4507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Déploiement du Smart Contract</a:t>
              </a:r>
              <a:endPara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0"/>
          <p:cNvGrpSpPr/>
          <p:nvPr/>
        </p:nvGrpSpPr>
        <p:grpSpPr>
          <a:xfrm>
            <a:off x="5684654" y="4870667"/>
            <a:ext cx="5446290" cy="1151701"/>
            <a:chOff x="5774586" y="1770580"/>
            <a:chExt cx="4517868" cy="810714"/>
          </a:xfrm>
        </p:grpSpPr>
        <p:sp>
          <p:nvSpPr>
            <p:cNvPr id="123" name="Google Shape;123;p30"/>
            <p:cNvSpPr txBox="1"/>
            <p:nvPr/>
          </p:nvSpPr>
          <p:spPr>
            <a:xfrm>
              <a:off x="5774586" y="2386295"/>
              <a:ext cx="45078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</a:rPr>
                <a:t>Nous interagirons avec le smart contract directement avec la console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 txBox="1"/>
            <p:nvPr/>
          </p:nvSpPr>
          <p:spPr>
            <a:xfrm>
              <a:off x="5784655" y="1770580"/>
              <a:ext cx="4507800" cy="65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Interaction avec le</a:t>
              </a:r>
              <a:endParaRPr b="1" sz="27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</a:rPr>
                <a:t>Smart Contract en console</a:t>
              </a:r>
              <a:endParaRPr b="1" sz="2700">
                <a:solidFill>
                  <a:schemeClr val="lt1"/>
                </a:solidFill>
              </a:endParaRPr>
            </a:p>
          </p:txBody>
        </p:sp>
      </p:grpSp>
      <p:sp>
        <p:nvSpPr>
          <p:cNvPr id="125" name="Google Shape;125;p30"/>
          <p:cNvSpPr/>
          <p:nvPr/>
        </p:nvSpPr>
        <p:spPr>
          <a:xfrm>
            <a:off x="3531173" y="839821"/>
            <a:ext cx="111000" cy="111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0"/>
          <p:cNvGrpSpPr/>
          <p:nvPr/>
        </p:nvGrpSpPr>
        <p:grpSpPr>
          <a:xfrm>
            <a:off x="173425" y="1890657"/>
            <a:ext cx="3939285" cy="1870271"/>
            <a:chOff x="2595393" y="2369067"/>
            <a:chExt cx="6999440" cy="3338578"/>
          </a:xfrm>
        </p:grpSpPr>
        <p:grpSp>
          <p:nvGrpSpPr>
            <p:cNvPr id="127" name="Google Shape;127;p30"/>
            <p:cNvGrpSpPr/>
            <p:nvPr/>
          </p:nvGrpSpPr>
          <p:grpSpPr>
            <a:xfrm>
              <a:off x="4600586" y="2369067"/>
              <a:ext cx="2968544" cy="3338578"/>
              <a:chOff x="3643324" y="1072465"/>
              <a:chExt cx="4904252" cy="5515575"/>
            </a:xfrm>
          </p:grpSpPr>
          <p:grpSp>
            <p:nvGrpSpPr>
              <p:cNvPr id="128" name="Google Shape;128;p30"/>
              <p:cNvGrpSpPr/>
              <p:nvPr/>
            </p:nvGrpSpPr>
            <p:grpSpPr>
              <a:xfrm>
                <a:off x="5967772" y="1072465"/>
                <a:ext cx="255481" cy="5515575"/>
                <a:chOff x="5964969" y="1072465"/>
                <a:chExt cx="255481" cy="5515575"/>
              </a:xfrm>
            </p:grpSpPr>
            <p:sp>
              <p:nvSpPr>
                <p:cNvPr id="129" name="Google Shape;129;p30"/>
                <p:cNvSpPr/>
                <p:nvPr/>
              </p:nvSpPr>
              <p:spPr>
                <a:xfrm>
                  <a:off x="6062740" y="1191371"/>
                  <a:ext cx="59747" cy="5314560"/>
                </a:xfrm>
                <a:custGeom>
                  <a:rect b="b" l="l" r="r" t="t"/>
                  <a:pathLst>
                    <a:path extrusionOk="0" h="6601938" w="74220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30"/>
                <p:cNvSpPr/>
                <p:nvPr/>
              </p:nvSpPr>
              <p:spPr>
                <a:xfrm>
                  <a:off x="5964969" y="1072465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30"/>
                <p:cNvSpPr/>
                <p:nvPr/>
              </p:nvSpPr>
              <p:spPr>
                <a:xfrm>
                  <a:off x="5964969" y="633255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30"/>
                <p:cNvSpPr/>
                <p:nvPr/>
              </p:nvSpPr>
              <p:spPr>
                <a:xfrm>
                  <a:off x="5964969" y="282582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30"/>
                <p:cNvSpPr/>
                <p:nvPr/>
              </p:nvSpPr>
              <p:spPr>
                <a:xfrm>
                  <a:off x="5964969" y="4579194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" name="Google Shape;134;p30"/>
              <p:cNvGrpSpPr/>
              <p:nvPr/>
            </p:nvGrpSpPr>
            <p:grpSpPr>
              <a:xfrm rot="3599956">
                <a:off x="5967701" y="1072416"/>
                <a:ext cx="255476" cy="5515454"/>
                <a:chOff x="5964969" y="1072465"/>
                <a:chExt cx="255481" cy="5515575"/>
              </a:xfrm>
            </p:grpSpPr>
            <p:sp>
              <p:nvSpPr>
                <p:cNvPr id="135" name="Google Shape;135;p30"/>
                <p:cNvSpPr/>
                <p:nvPr/>
              </p:nvSpPr>
              <p:spPr>
                <a:xfrm>
                  <a:off x="6062740" y="1191371"/>
                  <a:ext cx="59747" cy="5314560"/>
                </a:xfrm>
                <a:custGeom>
                  <a:rect b="b" l="l" r="r" t="t"/>
                  <a:pathLst>
                    <a:path extrusionOk="0" h="6601938" w="74220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30"/>
                <p:cNvSpPr/>
                <p:nvPr/>
              </p:nvSpPr>
              <p:spPr>
                <a:xfrm>
                  <a:off x="5964969" y="1072465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30"/>
                <p:cNvSpPr/>
                <p:nvPr/>
              </p:nvSpPr>
              <p:spPr>
                <a:xfrm>
                  <a:off x="5964969" y="633255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30"/>
                <p:cNvSpPr/>
                <p:nvPr/>
              </p:nvSpPr>
              <p:spPr>
                <a:xfrm>
                  <a:off x="5964969" y="282582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30"/>
                <p:cNvSpPr/>
                <p:nvPr/>
              </p:nvSpPr>
              <p:spPr>
                <a:xfrm>
                  <a:off x="5964969" y="4579194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" name="Google Shape;140;p30"/>
              <p:cNvGrpSpPr/>
              <p:nvPr/>
            </p:nvGrpSpPr>
            <p:grpSpPr>
              <a:xfrm rot="-3599956">
                <a:off x="5967724" y="1072509"/>
                <a:ext cx="255476" cy="5515454"/>
                <a:chOff x="5964969" y="1072465"/>
                <a:chExt cx="255481" cy="5515575"/>
              </a:xfrm>
            </p:grpSpPr>
            <p:sp>
              <p:nvSpPr>
                <p:cNvPr id="141" name="Google Shape;141;p30"/>
                <p:cNvSpPr/>
                <p:nvPr/>
              </p:nvSpPr>
              <p:spPr>
                <a:xfrm>
                  <a:off x="6062740" y="1191371"/>
                  <a:ext cx="59747" cy="5314560"/>
                </a:xfrm>
                <a:custGeom>
                  <a:rect b="b" l="l" r="r" t="t"/>
                  <a:pathLst>
                    <a:path extrusionOk="0" h="6601938" w="74220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30"/>
                <p:cNvSpPr/>
                <p:nvPr/>
              </p:nvSpPr>
              <p:spPr>
                <a:xfrm>
                  <a:off x="5964969" y="1072465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30"/>
                <p:cNvSpPr/>
                <p:nvPr/>
              </p:nvSpPr>
              <p:spPr>
                <a:xfrm>
                  <a:off x="5964969" y="633255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30"/>
                <p:cNvSpPr/>
                <p:nvPr/>
              </p:nvSpPr>
              <p:spPr>
                <a:xfrm>
                  <a:off x="5964969" y="2825829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30"/>
                <p:cNvSpPr/>
                <p:nvPr/>
              </p:nvSpPr>
              <p:spPr>
                <a:xfrm>
                  <a:off x="5964969" y="4579194"/>
                  <a:ext cx="255481" cy="255481"/>
                </a:xfrm>
                <a:custGeom>
                  <a:rect b="b" l="l" r="r" t="t"/>
                  <a:pathLst>
                    <a:path extrusionOk="0" h="317368" w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6" name="Google Shape;146;p30"/>
            <p:cNvGrpSpPr/>
            <p:nvPr/>
          </p:nvGrpSpPr>
          <p:grpSpPr>
            <a:xfrm>
              <a:off x="4833263" y="2613915"/>
              <a:ext cx="2486240" cy="2852009"/>
              <a:chOff x="4833263" y="2613915"/>
              <a:chExt cx="2486240" cy="2852009"/>
            </a:xfrm>
          </p:grpSpPr>
          <p:sp>
            <p:nvSpPr>
              <p:cNvPr id="147" name="Google Shape;147;p30"/>
              <p:cNvSpPr/>
              <p:nvPr/>
            </p:nvSpPr>
            <p:spPr>
              <a:xfrm>
                <a:off x="4838533" y="2999088"/>
                <a:ext cx="1124424" cy="1275471"/>
              </a:xfrm>
              <a:custGeom>
                <a:rect b="b" l="l" r="r" t="t"/>
                <a:pathLst>
                  <a:path extrusionOk="0" h="2108217" w="1858552">
                    <a:moveTo>
                      <a:pt x="891621" y="127333"/>
                    </a:moveTo>
                    <a:lnTo>
                      <a:pt x="136204" y="570529"/>
                    </a:lnTo>
                    <a:lnTo>
                      <a:pt x="137285" y="575881"/>
                    </a:lnTo>
                    <a:cubicBezTo>
                      <a:pt x="137285" y="604314"/>
                      <a:pt x="119998" y="628708"/>
                      <a:pt x="95362" y="639129"/>
                    </a:cubicBezTo>
                    <a:lnTo>
                      <a:pt x="80913" y="642046"/>
                    </a:lnTo>
                    <a:lnTo>
                      <a:pt x="87029" y="1513636"/>
                    </a:lnTo>
                    <a:lnTo>
                      <a:pt x="95361" y="1515318"/>
                    </a:lnTo>
                    <a:cubicBezTo>
                      <a:pt x="119998" y="1525739"/>
                      <a:pt x="137285" y="1550134"/>
                      <a:pt x="137285" y="1578567"/>
                    </a:cubicBezTo>
                    <a:lnTo>
                      <a:pt x="136263" y="1583626"/>
                    </a:lnTo>
                    <a:lnTo>
                      <a:pt x="870153" y="2000544"/>
                    </a:lnTo>
                    <a:lnTo>
                      <a:pt x="876563" y="1991037"/>
                    </a:lnTo>
                    <a:cubicBezTo>
                      <a:pt x="888985" y="1978615"/>
                      <a:pt x="906146" y="1970932"/>
                      <a:pt x="925101" y="1970932"/>
                    </a:cubicBezTo>
                    <a:cubicBezTo>
                      <a:pt x="944056" y="1970932"/>
                      <a:pt x="961217" y="1978615"/>
                      <a:pt x="973638" y="1991037"/>
                    </a:cubicBezTo>
                    <a:lnTo>
                      <a:pt x="974304" y="1992024"/>
                    </a:lnTo>
                    <a:lnTo>
                      <a:pt x="1723151" y="1552681"/>
                    </a:lnTo>
                    <a:lnTo>
                      <a:pt x="1723319" y="1551848"/>
                    </a:lnTo>
                    <a:lnTo>
                      <a:pt x="1737335" y="1531060"/>
                    </a:lnTo>
                    <a:lnTo>
                      <a:pt x="1730864" y="608833"/>
                    </a:lnTo>
                    <a:lnTo>
                      <a:pt x="1726661" y="602599"/>
                    </a:lnTo>
                    <a:lnTo>
                      <a:pt x="1723626" y="587565"/>
                    </a:lnTo>
                    <a:lnTo>
                      <a:pt x="929459" y="136405"/>
                    </a:lnTo>
                    <a:lnTo>
                      <a:pt x="925101" y="137285"/>
                    </a:lnTo>
                    <a:cubicBezTo>
                      <a:pt x="915623" y="137285"/>
                      <a:pt x="906594" y="135364"/>
                      <a:pt x="898382" y="131891"/>
                    </a:cubicBezTo>
                    <a:close/>
                    <a:moveTo>
                      <a:pt x="925101" y="0"/>
                    </a:moveTo>
                    <a:cubicBezTo>
                      <a:pt x="963011" y="0"/>
                      <a:pt x="993743" y="30732"/>
                      <a:pt x="993743" y="68643"/>
                    </a:cubicBezTo>
                    <a:cubicBezTo>
                      <a:pt x="993743" y="78120"/>
                      <a:pt x="991823" y="87149"/>
                      <a:pt x="988349" y="95361"/>
                    </a:cubicBezTo>
                    <a:lnTo>
                      <a:pt x="982848" y="103520"/>
                    </a:lnTo>
                    <a:lnTo>
                      <a:pt x="1737928" y="532451"/>
                    </a:lnTo>
                    <a:lnTo>
                      <a:pt x="1741372" y="527343"/>
                    </a:lnTo>
                    <a:cubicBezTo>
                      <a:pt x="1753794" y="514921"/>
                      <a:pt x="1770955" y="507238"/>
                      <a:pt x="1789910" y="507238"/>
                    </a:cubicBezTo>
                    <a:cubicBezTo>
                      <a:pt x="1827820" y="507238"/>
                      <a:pt x="1858552" y="537970"/>
                      <a:pt x="1858552" y="575881"/>
                    </a:cubicBezTo>
                    <a:cubicBezTo>
                      <a:pt x="1858552" y="613791"/>
                      <a:pt x="1827820" y="644523"/>
                      <a:pt x="1789910" y="644523"/>
                    </a:cubicBezTo>
                    <a:lnTo>
                      <a:pt x="1786126" y="643759"/>
                    </a:lnTo>
                    <a:lnTo>
                      <a:pt x="1792189" y="1511060"/>
                    </a:lnTo>
                    <a:lnTo>
                      <a:pt x="1813286" y="1515319"/>
                    </a:lnTo>
                    <a:cubicBezTo>
                      <a:pt x="1837922" y="1525740"/>
                      <a:pt x="1855209" y="1550134"/>
                      <a:pt x="1855209" y="1578567"/>
                    </a:cubicBezTo>
                    <a:cubicBezTo>
                      <a:pt x="1855209" y="1616477"/>
                      <a:pt x="1824477" y="1647209"/>
                      <a:pt x="1786567" y="1647209"/>
                    </a:cubicBezTo>
                    <a:cubicBezTo>
                      <a:pt x="1767612" y="1647209"/>
                      <a:pt x="1750452" y="1639526"/>
                      <a:pt x="1738030" y="1627104"/>
                    </a:cubicBezTo>
                    <a:lnTo>
                      <a:pt x="1728646" y="1613186"/>
                    </a:lnTo>
                    <a:lnTo>
                      <a:pt x="992650" y="2044990"/>
                    </a:lnTo>
                    <a:lnTo>
                      <a:pt x="988349" y="2066293"/>
                    </a:lnTo>
                    <a:cubicBezTo>
                      <a:pt x="977929" y="2090930"/>
                      <a:pt x="953534" y="2108217"/>
                      <a:pt x="925101" y="2108217"/>
                    </a:cubicBezTo>
                    <a:cubicBezTo>
                      <a:pt x="896668" y="2108217"/>
                      <a:pt x="872273" y="2090930"/>
                      <a:pt x="861852" y="2066293"/>
                    </a:cubicBezTo>
                    <a:lnTo>
                      <a:pt x="860191" y="2058064"/>
                    </a:lnTo>
                    <a:lnTo>
                      <a:pt x="110027" y="1631927"/>
                    </a:lnTo>
                    <a:lnTo>
                      <a:pt x="95361" y="1641815"/>
                    </a:lnTo>
                    <a:cubicBezTo>
                      <a:pt x="87149" y="1645288"/>
                      <a:pt x="78120" y="1647209"/>
                      <a:pt x="68643" y="1647209"/>
                    </a:cubicBezTo>
                    <a:cubicBezTo>
                      <a:pt x="30732" y="1647209"/>
                      <a:pt x="0" y="1616477"/>
                      <a:pt x="0" y="1578567"/>
                    </a:cubicBezTo>
                    <a:cubicBezTo>
                      <a:pt x="0" y="1559611"/>
                      <a:pt x="7683" y="1542451"/>
                      <a:pt x="20105" y="1530029"/>
                    </a:cubicBezTo>
                    <a:lnTo>
                      <a:pt x="32128" y="1521923"/>
                    </a:lnTo>
                    <a:lnTo>
                      <a:pt x="25882" y="628313"/>
                    </a:lnTo>
                    <a:lnTo>
                      <a:pt x="20106" y="624418"/>
                    </a:lnTo>
                    <a:cubicBezTo>
                      <a:pt x="7684" y="611997"/>
                      <a:pt x="1" y="594836"/>
                      <a:pt x="1" y="575881"/>
                    </a:cubicBezTo>
                    <a:cubicBezTo>
                      <a:pt x="1" y="537971"/>
                      <a:pt x="30733" y="507239"/>
                      <a:pt x="68643" y="507239"/>
                    </a:cubicBezTo>
                    <a:cubicBezTo>
                      <a:pt x="78121" y="507239"/>
                      <a:pt x="87150" y="509160"/>
                      <a:pt x="95362" y="512633"/>
                    </a:cubicBezTo>
                    <a:lnTo>
                      <a:pt x="109767" y="522346"/>
                    </a:lnTo>
                    <a:lnTo>
                      <a:pt x="859279" y="82613"/>
                    </a:lnTo>
                    <a:lnTo>
                      <a:pt x="856458" y="68643"/>
                    </a:lnTo>
                    <a:cubicBezTo>
                      <a:pt x="856458" y="30732"/>
                      <a:pt x="887190" y="0"/>
                      <a:pt x="925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0"/>
              <p:cNvSpPr/>
              <p:nvPr/>
            </p:nvSpPr>
            <p:spPr>
              <a:xfrm>
                <a:off x="6190784" y="3803471"/>
                <a:ext cx="1128716" cy="1275832"/>
              </a:xfrm>
              <a:custGeom>
                <a:rect b="b" l="l" r="r" t="t"/>
                <a:pathLst>
                  <a:path extrusionOk="0" h="2108813" w="1865646">
                    <a:moveTo>
                      <a:pt x="896251" y="120481"/>
                    </a:moveTo>
                    <a:lnTo>
                      <a:pt x="129434" y="570366"/>
                    </a:lnTo>
                    <a:lnTo>
                      <a:pt x="125890" y="575622"/>
                    </a:lnTo>
                    <a:lnTo>
                      <a:pt x="112789" y="584455"/>
                    </a:lnTo>
                    <a:lnTo>
                      <a:pt x="119147" y="1490535"/>
                    </a:lnTo>
                    <a:lnTo>
                      <a:pt x="131891" y="1509437"/>
                    </a:lnTo>
                    <a:cubicBezTo>
                      <a:pt x="135365" y="1517649"/>
                      <a:pt x="137285" y="1526678"/>
                      <a:pt x="137285" y="1536156"/>
                    </a:cubicBezTo>
                    <a:lnTo>
                      <a:pt x="136049" y="1542278"/>
                    </a:lnTo>
                    <a:lnTo>
                      <a:pt x="907672" y="1980632"/>
                    </a:lnTo>
                    <a:lnTo>
                      <a:pt x="913174" y="1976922"/>
                    </a:lnTo>
                    <a:cubicBezTo>
                      <a:pt x="921387" y="1973449"/>
                      <a:pt x="930415" y="1971528"/>
                      <a:pt x="939893" y="1971528"/>
                    </a:cubicBezTo>
                    <a:cubicBezTo>
                      <a:pt x="949370" y="1971528"/>
                      <a:pt x="958399" y="1973449"/>
                      <a:pt x="966612" y="1976922"/>
                    </a:cubicBezTo>
                    <a:lnTo>
                      <a:pt x="978887" y="1985199"/>
                    </a:lnTo>
                    <a:lnTo>
                      <a:pt x="1722260" y="1549067"/>
                    </a:lnTo>
                    <a:lnTo>
                      <a:pt x="1719653" y="1536156"/>
                    </a:lnTo>
                    <a:cubicBezTo>
                      <a:pt x="1719653" y="1507724"/>
                      <a:pt x="1736940" y="1483329"/>
                      <a:pt x="1761577" y="1472908"/>
                    </a:cubicBezTo>
                    <a:lnTo>
                      <a:pt x="1769197" y="1471370"/>
                    </a:lnTo>
                    <a:lnTo>
                      <a:pt x="1762980" y="585408"/>
                    </a:lnTo>
                    <a:lnTo>
                      <a:pt x="1748466" y="575622"/>
                    </a:lnTo>
                    <a:cubicBezTo>
                      <a:pt x="1742255" y="569411"/>
                      <a:pt x="1737229" y="562016"/>
                      <a:pt x="1733755" y="553803"/>
                    </a:cubicBezTo>
                    <a:lnTo>
                      <a:pt x="1733366" y="551872"/>
                    </a:lnTo>
                    <a:lnTo>
                      <a:pt x="979173" y="123421"/>
                    </a:lnTo>
                    <a:lnTo>
                      <a:pt x="966611" y="131891"/>
                    </a:lnTo>
                    <a:cubicBezTo>
                      <a:pt x="958399" y="135364"/>
                      <a:pt x="949370" y="137285"/>
                      <a:pt x="939893" y="137285"/>
                    </a:cubicBezTo>
                    <a:cubicBezTo>
                      <a:pt x="930415" y="137285"/>
                      <a:pt x="921386" y="135364"/>
                      <a:pt x="913174" y="131891"/>
                    </a:cubicBezTo>
                    <a:close/>
                    <a:moveTo>
                      <a:pt x="939893" y="0"/>
                    </a:moveTo>
                    <a:cubicBezTo>
                      <a:pt x="977802" y="0"/>
                      <a:pt x="1008535" y="30732"/>
                      <a:pt x="1008535" y="68643"/>
                    </a:cubicBezTo>
                    <a:lnTo>
                      <a:pt x="1007047" y="76016"/>
                    </a:lnTo>
                    <a:lnTo>
                      <a:pt x="1739379" y="492025"/>
                    </a:lnTo>
                    <a:lnTo>
                      <a:pt x="1748466" y="478547"/>
                    </a:lnTo>
                    <a:cubicBezTo>
                      <a:pt x="1760888" y="466125"/>
                      <a:pt x="1778049" y="458442"/>
                      <a:pt x="1797004" y="458442"/>
                    </a:cubicBezTo>
                    <a:cubicBezTo>
                      <a:pt x="1834913" y="458442"/>
                      <a:pt x="1865646" y="489174"/>
                      <a:pt x="1865646" y="527085"/>
                    </a:cubicBezTo>
                    <a:cubicBezTo>
                      <a:pt x="1865646" y="555517"/>
                      <a:pt x="1848359" y="579912"/>
                      <a:pt x="1823722" y="590333"/>
                    </a:cubicBezTo>
                    <a:lnTo>
                      <a:pt x="1817981" y="591492"/>
                    </a:lnTo>
                    <a:lnTo>
                      <a:pt x="1824186" y="1479093"/>
                    </a:lnTo>
                    <a:lnTo>
                      <a:pt x="1836832" y="1487619"/>
                    </a:lnTo>
                    <a:cubicBezTo>
                      <a:pt x="1849254" y="1500041"/>
                      <a:pt x="1856937" y="1517201"/>
                      <a:pt x="1856937" y="1536156"/>
                    </a:cubicBezTo>
                    <a:cubicBezTo>
                      <a:pt x="1856937" y="1574066"/>
                      <a:pt x="1826204" y="1604798"/>
                      <a:pt x="1788295" y="1604798"/>
                    </a:cubicBezTo>
                    <a:cubicBezTo>
                      <a:pt x="1778818" y="1604798"/>
                      <a:pt x="1769789" y="1602878"/>
                      <a:pt x="1761577" y="1599404"/>
                    </a:cubicBezTo>
                    <a:lnTo>
                      <a:pt x="1753830" y="1594181"/>
                    </a:lnTo>
                    <a:lnTo>
                      <a:pt x="1006959" y="2032364"/>
                    </a:lnTo>
                    <a:lnTo>
                      <a:pt x="1008535" y="2040171"/>
                    </a:lnTo>
                    <a:cubicBezTo>
                      <a:pt x="1008535" y="2078080"/>
                      <a:pt x="977803" y="2108813"/>
                      <a:pt x="939893" y="2108813"/>
                    </a:cubicBezTo>
                    <a:cubicBezTo>
                      <a:pt x="901983" y="2108813"/>
                      <a:pt x="871250" y="2078080"/>
                      <a:pt x="871250" y="2040171"/>
                    </a:cubicBezTo>
                    <a:lnTo>
                      <a:pt x="874343" y="2024852"/>
                    </a:lnTo>
                    <a:lnTo>
                      <a:pt x="109094" y="1590145"/>
                    </a:lnTo>
                    <a:lnTo>
                      <a:pt x="95362" y="1599404"/>
                    </a:lnTo>
                    <a:cubicBezTo>
                      <a:pt x="87149" y="1602877"/>
                      <a:pt x="78120" y="1604798"/>
                      <a:pt x="68643" y="1604798"/>
                    </a:cubicBezTo>
                    <a:cubicBezTo>
                      <a:pt x="30732" y="1604798"/>
                      <a:pt x="0" y="1574065"/>
                      <a:pt x="0" y="1536156"/>
                    </a:cubicBezTo>
                    <a:cubicBezTo>
                      <a:pt x="0" y="1507723"/>
                      <a:pt x="17287" y="1483328"/>
                      <a:pt x="41923" y="1472907"/>
                    </a:cubicBezTo>
                    <a:lnTo>
                      <a:pt x="63975" y="1468456"/>
                    </a:lnTo>
                    <a:lnTo>
                      <a:pt x="57847" y="591789"/>
                    </a:lnTo>
                    <a:lnTo>
                      <a:pt x="50633" y="590333"/>
                    </a:lnTo>
                    <a:cubicBezTo>
                      <a:pt x="25997" y="579912"/>
                      <a:pt x="8710" y="555518"/>
                      <a:pt x="8710" y="527085"/>
                    </a:cubicBezTo>
                    <a:cubicBezTo>
                      <a:pt x="8710" y="489175"/>
                      <a:pt x="39442" y="458443"/>
                      <a:pt x="77352" y="458443"/>
                    </a:cubicBezTo>
                    <a:cubicBezTo>
                      <a:pt x="96307" y="458443"/>
                      <a:pt x="113468" y="466126"/>
                      <a:pt x="125890" y="478548"/>
                    </a:cubicBezTo>
                    <a:lnTo>
                      <a:pt x="140435" y="500122"/>
                    </a:lnTo>
                    <a:lnTo>
                      <a:pt x="871741" y="71071"/>
                    </a:lnTo>
                    <a:lnTo>
                      <a:pt x="871250" y="68643"/>
                    </a:lnTo>
                    <a:cubicBezTo>
                      <a:pt x="871250" y="30732"/>
                      <a:pt x="901982" y="0"/>
                      <a:pt x="9398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5518243" y="2613915"/>
                <a:ext cx="1119785" cy="1271985"/>
              </a:xfrm>
              <a:custGeom>
                <a:rect b="b" l="l" r="r" t="t"/>
                <a:pathLst>
                  <a:path extrusionOk="0" h="2102455" w="1850884">
                    <a:moveTo>
                      <a:pt x="885279" y="117464"/>
                    </a:moveTo>
                    <a:lnTo>
                      <a:pt x="134185" y="551124"/>
                    </a:lnTo>
                    <a:lnTo>
                      <a:pt x="137285" y="566477"/>
                    </a:lnTo>
                    <a:cubicBezTo>
                      <a:pt x="137285" y="585432"/>
                      <a:pt x="129602" y="602593"/>
                      <a:pt x="117180" y="615015"/>
                    </a:cubicBezTo>
                    <a:lnTo>
                      <a:pt x="96375" y="629042"/>
                    </a:lnTo>
                    <a:lnTo>
                      <a:pt x="96375" y="1504603"/>
                    </a:lnTo>
                    <a:lnTo>
                      <a:pt x="117180" y="1518631"/>
                    </a:lnTo>
                    <a:cubicBezTo>
                      <a:pt x="123391" y="1524842"/>
                      <a:pt x="128418" y="1532237"/>
                      <a:pt x="131891" y="1540450"/>
                    </a:cubicBezTo>
                    <a:lnTo>
                      <a:pt x="133209" y="1546976"/>
                    </a:lnTo>
                    <a:lnTo>
                      <a:pt x="888308" y="1982948"/>
                    </a:lnTo>
                    <a:lnTo>
                      <a:pt x="906675" y="1970565"/>
                    </a:lnTo>
                    <a:cubicBezTo>
                      <a:pt x="914887" y="1967092"/>
                      <a:pt x="923916" y="1965171"/>
                      <a:pt x="933393" y="1965171"/>
                    </a:cubicBezTo>
                    <a:cubicBezTo>
                      <a:pt x="942871" y="1965171"/>
                      <a:pt x="951900" y="1967092"/>
                      <a:pt x="960112" y="1970565"/>
                    </a:cubicBezTo>
                    <a:lnTo>
                      <a:pt x="967465" y="1975523"/>
                    </a:lnTo>
                    <a:lnTo>
                      <a:pt x="1718728" y="1541766"/>
                    </a:lnTo>
                    <a:lnTo>
                      <a:pt x="1718993" y="1540450"/>
                    </a:lnTo>
                    <a:cubicBezTo>
                      <a:pt x="1722467" y="1532237"/>
                      <a:pt x="1727493" y="1524842"/>
                      <a:pt x="1733704" y="1518631"/>
                    </a:cubicBezTo>
                    <a:lnTo>
                      <a:pt x="1746537" y="1509979"/>
                    </a:lnTo>
                    <a:lnTo>
                      <a:pt x="1746537" y="623788"/>
                    </a:lnTo>
                    <a:lnTo>
                      <a:pt x="1733525" y="615015"/>
                    </a:lnTo>
                    <a:cubicBezTo>
                      <a:pt x="1721103" y="602593"/>
                      <a:pt x="1713420" y="585433"/>
                      <a:pt x="1713420" y="566477"/>
                    </a:cubicBezTo>
                    <a:lnTo>
                      <a:pt x="1715706" y="555154"/>
                    </a:lnTo>
                    <a:lnTo>
                      <a:pt x="970494" y="124890"/>
                    </a:lnTo>
                    <a:lnTo>
                      <a:pt x="960112" y="131890"/>
                    </a:lnTo>
                    <a:cubicBezTo>
                      <a:pt x="951900" y="135363"/>
                      <a:pt x="942871" y="137284"/>
                      <a:pt x="933393" y="137284"/>
                    </a:cubicBezTo>
                    <a:cubicBezTo>
                      <a:pt x="923916" y="137284"/>
                      <a:pt x="914887" y="135363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1000044" y="78503"/>
                    </a:lnTo>
                    <a:lnTo>
                      <a:pt x="1746256" y="509357"/>
                    </a:lnTo>
                    <a:lnTo>
                      <a:pt x="1755344" y="503229"/>
                    </a:lnTo>
                    <a:cubicBezTo>
                      <a:pt x="1763556" y="499756"/>
                      <a:pt x="1772585" y="497835"/>
                      <a:pt x="1782063" y="497835"/>
                    </a:cubicBezTo>
                    <a:cubicBezTo>
                      <a:pt x="1819973" y="497835"/>
                      <a:pt x="1850705" y="528567"/>
                      <a:pt x="1850705" y="566477"/>
                    </a:cubicBezTo>
                    <a:cubicBezTo>
                      <a:pt x="1850705" y="594910"/>
                      <a:pt x="1833418" y="619305"/>
                      <a:pt x="1808782" y="629726"/>
                    </a:cubicBezTo>
                    <a:lnTo>
                      <a:pt x="1801510" y="631194"/>
                    </a:lnTo>
                    <a:lnTo>
                      <a:pt x="1801510" y="1502416"/>
                    </a:lnTo>
                    <a:lnTo>
                      <a:pt x="1808960" y="1503920"/>
                    </a:lnTo>
                    <a:cubicBezTo>
                      <a:pt x="1833597" y="1514341"/>
                      <a:pt x="1850884" y="1538736"/>
                      <a:pt x="1850884" y="1567169"/>
                    </a:cubicBezTo>
                    <a:cubicBezTo>
                      <a:pt x="1850884" y="1605079"/>
                      <a:pt x="1820151" y="1635811"/>
                      <a:pt x="1782242" y="1635811"/>
                    </a:cubicBezTo>
                    <a:cubicBezTo>
                      <a:pt x="1763286" y="1635811"/>
                      <a:pt x="1746126" y="1628128"/>
                      <a:pt x="1733704" y="1615706"/>
                    </a:cubicBezTo>
                    <a:lnTo>
                      <a:pt x="1724436" y="1601960"/>
                    </a:lnTo>
                    <a:lnTo>
                      <a:pt x="999360" y="2020561"/>
                    </a:lnTo>
                    <a:lnTo>
                      <a:pt x="1002035" y="2033813"/>
                    </a:lnTo>
                    <a:cubicBezTo>
                      <a:pt x="1002035" y="2071723"/>
                      <a:pt x="971303" y="2102455"/>
                      <a:pt x="933393" y="2102455"/>
                    </a:cubicBezTo>
                    <a:cubicBezTo>
                      <a:pt x="895483" y="2102455"/>
                      <a:pt x="864751" y="2071723"/>
                      <a:pt x="864751" y="2033813"/>
                    </a:cubicBezTo>
                    <a:lnTo>
                      <a:pt x="864934" y="2032906"/>
                    </a:lnTo>
                    <a:lnTo>
                      <a:pt x="124214" y="1605273"/>
                    </a:lnTo>
                    <a:lnTo>
                      <a:pt x="117180" y="1615706"/>
                    </a:lnTo>
                    <a:cubicBezTo>
                      <a:pt x="104759" y="1628128"/>
                      <a:pt x="87598" y="1635811"/>
                      <a:pt x="68643" y="1635811"/>
                    </a:cubicBezTo>
                    <a:cubicBezTo>
                      <a:pt x="30732" y="1635811"/>
                      <a:pt x="0" y="1605079"/>
                      <a:pt x="0" y="1567169"/>
                    </a:cubicBezTo>
                    <a:cubicBezTo>
                      <a:pt x="0" y="1548213"/>
                      <a:pt x="7683" y="1531053"/>
                      <a:pt x="20105" y="1518631"/>
                    </a:cubicBezTo>
                    <a:lnTo>
                      <a:pt x="41401" y="1504273"/>
                    </a:lnTo>
                    <a:lnTo>
                      <a:pt x="41401" y="629373"/>
                    </a:lnTo>
                    <a:lnTo>
                      <a:pt x="20105" y="615015"/>
                    </a:lnTo>
                    <a:cubicBezTo>
                      <a:pt x="7683" y="602593"/>
                      <a:pt x="0" y="585432"/>
                      <a:pt x="0" y="566477"/>
                    </a:cubicBezTo>
                    <a:cubicBezTo>
                      <a:pt x="0" y="528567"/>
                      <a:pt x="30732" y="497835"/>
                      <a:pt x="68643" y="497835"/>
                    </a:cubicBezTo>
                    <a:cubicBezTo>
                      <a:pt x="78120" y="497835"/>
                      <a:pt x="87149" y="499756"/>
                      <a:pt x="95362" y="503229"/>
                    </a:cubicBezTo>
                    <a:lnTo>
                      <a:pt x="100854" y="506932"/>
                    </a:lnTo>
                    <a:lnTo>
                      <a:pt x="865385" y="65502"/>
                    </a:lnTo>
                    <a:lnTo>
                      <a:pt x="870145" y="41923"/>
                    </a:lnTo>
                    <a:cubicBezTo>
                      <a:pt x="880566" y="17287"/>
                      <a:pt x="904961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6196056" y="2999088"/>
                <a:ext cx="1123447" cy="1275471"/>
              </a:xfrm>
              <a:custGeom>
                <a:rect b="b" l="l" r="r" t="t"/>
                <a:pathLst>
                  <a:path extrusionOk="0" h="2108217" w="1856937">
                    <a:moveTo>
                      <a:pt x="906556" y="132313"/>
                    </a:moveTo>
                    <a:lnTo>
                      <a:pt x="135496" y="584744"/>
                    </a:lnTo>
                    <a:lnTo>
                      <a:pt x="131891" y="602599"/>
                    </a:lnTo>
                    <a:cubicBezTo>
                      <a:pt x="128418" y="610812"/>
                      <a:pt x="123391" y="618207"/>
                      <a:pt x="117180" y="624418"/>
                    </a:cubicBezTo>
                    <a:lnTo>
                      <a:pt x="104171" y="633189"/>
                    </a:lnTo>
                    <a:lnTo>
                      <a:pt x="110432" y="1525480"/>
                    </a:lnTo>
                    <a:lnTo>
                      <a:pt x="117181" y="1530030"/>
                    </a:lnTo>
                    <a:cubicBezTo>
                      <a:pt x="123391" y="1536241"/>
                      <a:pt x="128418" y="1543636"/>
                      <a:pt x="131891" y="1551848"/>
                    </a:cubicBezTo>
                    <a:lnTo>
                      <a:pt x="135577" y="1570104"/>
                    </a:lnTo>
                    <a:lnTo>
                      <a:pt x="880994" y="1993488"/>
                    </a:lnTo>
                    <a:lnTo>
                      <a:pt x="882646" y="1991037"/>
                    </a:lnTo>
                    <a:cubicBezTo>
                      <a:pt x="895068" y="1978615"/>
                      <a:pt x="912229" y="1970932"/>
                      <a:pt x="931184" y="1970932"/>
                    </a:cubicBezTo>
                    <a:cubicBezTo>
                      <a:pt x="950139" y="1970932"/>
                      <a:pt x="967299" y="1978615"/>
                      <a:pt x="979721" y="1991037"/>
                    </a:cubicBezTo>
                    <a:lnTo>
                      <a:pt x="985317" y="1999337"/>
                    </a:lnTo>
                    <a:lnTo>
                      <a:pt x="1721968" y="1567095"/>
                    </a:lnTo>
                    <a:lnTo>
                      <a:pt x="1725046" y="1551848"/>
                    </a:lnTo>
                    <a:cubicBezTo>
                      <a:pt x="1728520" y="1543635"/>
                      <a:pt x="1733546" y="1536240"/>
                      <a:pt x="1739757" y="1530029"/>
                    </a:cubicBezTo>
                    <a:lnTo>
                      <a:pt x="1760609" y="1515970"/>
                    </a:lnTo>
                    <a:lnTo>
                      <a:pt x="1754422" y="634305"/>
                    </a:lnTo>
                    <a:lnTo>
                      <a:pt x="1739758" y="624418"/>
                    </a:lnTo>
                    <a:cubicBezTo>
                      <a:pt x="1727336" y="611997"/>
                      <a:pt x="1719653" y="594836"/>
                      <a:pt x="1719653" y="575881"/>
                    </a:cubicBezTo>
                    <a:lnTo>
                      <a:pt x="1720351" y="572427"/>
                    </a:lnTo>
                    <a:lnTo>
                      <a:pt x="948186" y="133852"/>
                    </a:lnTo>
                    <a:lnTo>
                      <a:pt x="931184" y="137285"/>
                    </a:lnTo>
                    <a:close/>
                    <a:moveTo>
                      <a:pt x="931184" y="0"/>
                    </a:moveTo>
                    <a:cubicBezTo>
                      <a:pt x="969094" y="0"/>
                      <a:pt x="999826" y="30732"/>
                      <a:pt x="999826" y="68643"/>
                    </a:cubicBezTo>
                    <a:cubicBezTo>
                      <a:pt x="999826" y="78120"/>
                      <a:pt x="997906" y="87149"/>
                      <a:pt x="994432" y="95361"/>
                    </a:cubicBezTo>
                    <a:lnTo>
                      <a:pt x="993705" y="96440"/>
                    </a:lnTo>
                    <a:lnTo>
                      <a:pt x="1745473" y="523490"/>
                    </a:lnTo>
                    <a:lnTo>
                      <a:pt x="1761577" y="512633"/>
                    </a:lnTo>
                    <a:cubicBezTo>
                      <a:pt x="1769789" y="509160"/>
                      <a:pt x="1778818" y="507239"/>
                      <a:pt x="1788295" y="507239"/>
                    </a:cubicBezTo>
                    <a:cubicBezTo>
                      <a:pt x="1826204" y="507239"/>
                      <a:pt x="1856937" y="537971"/>
                      <a:pt x="1856937" y="575881"/>
                    </a:cubicBezTo>
                    <a:cubicBezTo>
                      <a:pt x="1856937" y="604314"/>
                      <a:pt x="1839650" y="628708"/>
                      <a:pt x="1815013" y="639129"/>
                    </a:cubicBezTo>
                    <a:lnTo>
                      <a:pt x="1809427" y="640257"/>
                    </a:lnTo>
                    <a:lnTo>
                      <a:pt x="1815598" y="1515712"/>
                    </a:lnTo>
                    <a:lnTo>
                      <a:pt x="1836832" y="1530029"/>
                    </a:lnTo>
                    <a:cubicBezTo>
                      <a:pt x="1849254" y="1542451"/>
                      <a:pt x="1856937" y="1559611"/>
                      <a:pt x="1856937" y="1578567"/>
                    </a:cubicBezTo>
                    <a:cubicBezTo>
                      <a:pt x="1856937" y="1616477"/>
                      <a:pt x="1826204" y="1647209"/>
                      <a:pt x="1788295" y="1647209"/>
                    </a:cubicBezTo>
                    <a:cubicBezTo>
                      <a:pt x="1769340" y="1647209"/>
                      <a:pt x="1752179" y="1639526"/>
                      <a:pt x="1739757" y="1627104"/>
                    </a:cubicBezTo>
                    <a:lnTo>
                      <a:pt x="1736513" y="1622293"/>
                    </a:lnTo>
                    <a:lnTo>
                      <a:pt x="996396" y="2056566"/>
                    </a:lnTo>
                    <a:lnTo>
                      <a:pt x="994432" y="2066293"/>
                    </a:lnTo>
                    <a:cubicBezTo>
                      <a:pt x="984011" y="2090930"/>
                      <a:pt x="959616" y="2108217"/>
                      <a:pt x="931184" y="2108217"/>
                    </a:cubicBezTo>
                    <a:cubicBezTo>
                      <a:pt x="902751" y="2108217"/>
                      <a:pt x="878356" y="2090930"/>
                      <a:pt x="867936" y="2066293"/>
                    </a:cubicBezTo>
                    <a:lnTo>
                      <a:pt x="864047" y="2047034"/>
                    </a:lnTo>
                    <a:lnTo>
                      <a:pt x="119294" y="1623969"/>
                    </a:lnTo>
                    <a:lnTo>
                      <a:pt x="117181" y="1627104"/>
                    </a:lnTo>
                    <a:cubicBezTo>
                      <a:pt x="104759" y="1639526"/>
                      <a:pt x="87598" y="1647209"/>
                      <a:pt x="68643" y="1647209"/>
                    </a:cubicBezTo>
                    <a:cubicBezTo>
                      <a:pt x="30733" y="1647209"/>
                      <a:pt x="1" y="1616477"/>
                      <a:pt x="1" y="1578567"/>
                    </a:cubicBezTo>
                    <a:cubicBezTo>
                      <a:pt x="1" y="1550134"/>
                      <a:pt x="17288" y="1525740"/>
                      <a:pt x="41924" y="1515319"/>
                    </a:cubicBezTo>
                    <a:lnTo>
                      <a:pt x="55440" y="1512591"/>
                    </a:lnTo>
                    <a:lnTo>
                      <a:pt x="49293" y="640616"/>
                    </a:lnTo>
                    <a:lnTo>
                      <a:pt x="41923" y="639129"/>
                    </a:lnTo>
                    <a:cubicBezTo>
                      <a:pt x="17287" y="628708"/>
                      <a:pt x="0" y="604313"/>
                      <a:pt x="0" y="575881"/>
                    </a:cubicBezTo>
                    <a:cubicBezTo>
                      <a:pt x="0" y="537970"/>
                      <a:pt x="30732" y="507238"/>
                      <a:pt x="68643" y="507238"/>
                    </a:cubicBezTo>
                    <a:cubicBezTo>
                      <a:pt x="87598" y="507238"/>
                      <a:pt x="104759" y="514921"/>
                      <a:pt x="117180" y="527343"/>
                    </a:cubicBezTo>
                    <a:lnTo>
                      <a:pt x="119302" y="530489"/>
                    </a:lnTo>
                    <a:lnTo>
                      <a:pt x="867188" y="91658"/>
                    </a:lnTo>
                    <a:lnTo>
                      <a:pt x="862541" y="68643"/>
                    </a:lnTo>
                    <a:cubicBezTo>
                      <a:pt x="862541" y="30732"/>
                      <a:pt x="893274" y="0"/>
                      <a:pt x="93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4833263" y="3803471"/>
                <a:ext cx="1126334" cy="1275832"/>
              </a:xfrm>
              <a:custGeom>
                <a:rect b="b" l="l" r="r" t="t"/>
                <a:pathLst>
                  <a:path extrusionOk="0" h="2108813" w="1861709">
                    <a:moveTo>
                      <a:pt x="883302" y="114259"/>
                    </a:moveTo>
                    <a:lnTo>
                      <a:pt x="141458" y="549547"/>
                    </a:lnTo>
                    <a:lnTo>
                      <a:pt x="140599" y="553803"/>
                    </a:lnTo>
                    <a:cubicBezTo>
                      <a:pt x="133652" y="570228"/>
                      <a:pt x="120494" y="583386"/>
                      <a:pt x="104069" y="590333"/>
                    </a:cubicBezTo>
                    <a:lnTo>
                      <a:pt x="89500" y="593274"/>
                    </a:lnTo>
                    <a:lnTo>
                      <a:pt x="95674" y="1473120"/>
                    </a:lnTo>
                    <a:lnTo>
                      <a:pt x="117179" y="1487619"/>
                    </a:lnTo>
                    <a:cubicBezTo>
                      <a:pt x="129601" y="1500041"/>
                      <a:pt x="137284" y="1517201"/>
                      <a:pt x="137284" y="1536156"/>
                    </a:cubicBezTo>
                    <a:lnTo>
                      <a:pt x="133657" y="1554120"/>
                    </a:lnTo>
                    <a:lnTo>
                      <a:pt x="893813" y="1985874"/>
                    </a:lnTo>
                    <a:lnTo>
                      <a:pt x="907090" y="1976922"/>
                    </a:lnTo>
                    <a:cubicBezTo>
                      <a:pt x="915302" y="1973449"/>
                      <a:pt x="924331" y="1971528"/>
                      <a:pt x="933809" y="1971528"/>
                    </a:cubicBezTo>
                    <a:cubicBezTo>
                      <a:pt x="943286" y="1971528"/>
                      <a:pt x="952315" y="1973449"/>
                      <a:pt x="960528" y="1976922"/>
                    </a:cubicBezTo>
                    <a:lnTo>
                      <a:pt x="964699" y="1979735"/>
                    </a:lnTo>
                    <a:lnTo>
                      <a:pt x="1718163" y="1537628"/>
                    </a:lnTo>
                    <a:lnTo>
                      <a:pt x="1717866" y="1536156"/>
                    </a:lnTo>
                    <a:cubicBezTo>
                      <a:pt x="1717866" y="1517201"/>
                      <a:pt x="1725549" y="1500040"/>
                      <a:pt x="1737971" y="1487618"/>
                    </a:cubicBezTo>
                    <a:lnTo>
                      <a:pt x="1745981" y="1482218"/>
                    </a:lnTo>
                    <a:lnTo>
                      <a:pt x="1739569" y="568449"/>
                    </a:lnTo>
                    <a:lnTo>
                      <a:pt x="965295" y="128677"/>
                    </a:lnTo>
                    <a:lnTo>
                      <a:pt x="960528" y="131891"/>
                    </a:lnTo>
                    <a:cubicBezTo>
                      <a:pt x="952315" y="135364"/>
                      <a:pt x="943286" y="137285"/>
                      <a:pt x="933809" y="137285"/>
                    </a:cubicBezTo>
                    <a:cubicBezTo>
                      <a:pt x="914854" y="137285"/>
                      <a:pt x="897693" y="129602"/>
                      <a:pt x="885271" y="117180"/>
                    </a:cubicBezTo>
                    <a:close/>
                    <a:moveTo>
                      <a:pt x="933809" y="0"/>
                    </a:moveTo>
                    <a:cubicBezTo>
                      <a:pt x="971719" y="0"/>
                      <a:pt x="1002451" y="30732"/>
                      <a:pt x="1002451" y="68643"/>
                    </a:cubicBezTo>
                    <a:lnTo>
                      <a:pt x="999208" y="84708"/>
                    </a:lnTo>
                    <a:lnTo>
                      <a:pt x="1730125" y="499913"/>
                    </a:lnTo>
                    <a:lnTo>
                      <a:pt x="1744530" y="478548"/>
                    </a:lnTo>
                    <a:cubicBezTo>
                      <a:pt x="1756952" y="466126"/>
                      <a:pt x="1774112" y="458443"/>
                      <a:pt x="1793067" y="458443"/>
                    </a:cubicBezTo>
                    <a:cubicBezTo>
                      <a:pt x="1830977" y="458443"/>
                      <a:pt x="1861709" y="489175"/>
                      <a:pt x="1861709" y="527085"/>
                    </a:cubicBezTo>
                    <a:cubicBezTo>
                      <a:pt x="1861709" y="555518"/>
                      <a:pt x="1844422" y="579912"/>
                      <a:pt x="1819786" y="590333"/>
                    </a:cubicBezTo>
                    <a:lnTo>
                      <a:pt x="1794661" y="595405"/>
                    </a:lnTo>
                    <a:lnTo>
                      <a:pt x="1800828" y="1470404"/>
                    </a:lnTo>
                    <a:lnTo>
                      <a:pt x="1813228" y="1472907"/>
                    </a:lnTo>
                    <a:cubicBezTo>
                      <a:pt x="1837864" y="1483328"/>
                      <a:pt x="1855151" y="1507723"/>
                      <a:pt x="1855151" y="1536156"/>
                    </a:cubicBezTo>
                    <a:cubicBezTo>
                      <a:pt x="1855151" y="1574066"/>
                      <a:pt x="1824419" y="1604798"/>
                      <a:pt x="1786509" y="1604798"/>
                    </a:cubicBezTo>
                    <a:cubicBezTo>
                      <a:pt x="1777031" y="1604798"/>
                      <a:pt x="1768002" y="1602878"/>
                      <a:pt x="1759790" y="1599404"/>
                    </a:cubicBezTo>
                    <a:lnTo>
                      <a:pt x="1741991" y="1587404"/>
                    </a:lnTo>
                    <a:lnTo>
                      <a:pt x="999052" y="2023332"/>
                    </a:lnTo>
                    <a:lnTo>
                      <a:pt x="1002451" y="2040171"/>
                    </a:lnTo>
                    <a:cubicBezTo>
                      <a:pt x="1002451" y="2078081"/>
                      <a:pt x="971719" y="2108813"/>
                      <a:pt x="933809" y="2108813"/>
                    </a:cubicBezTo>
                    <a:cubicBezTo>
                      <a:pt x="895898" y="2108813"/>
                      <a:pt x="865166" y="2078081"/>
                      <a:pt x="865166" y="2040171"/>
                    </a:cubicBezTo>
                    <a:lnTo>
                      <a:pt x="866489" y="2033621"/>
                    </a:lnTo>
                    <a:lnTo>
                      <a:pt x="98444" y="1597326"/>
                    </a:lnTo>
                    <a:lnTo>
                      <a:pt x="95361" y="1599404"/>
                    </a:lnTo>
                    <a:cubicBezTo>
                      <a:pt x="87149" y="1602878"/>
                      <a:pt x="78120" y="1604798"/>
                      <a:pt x="68642" y="1604798"/>
                    </a:cubicBezTo>
                    <a:cubicBezTo>
                      <a:pt x="30732" y="1604798"/>
                      <a:pt x="0" y="1574066"/>
                      <a:pt x="0" y="1536156"/>
                    </a:cubicBezTo>
                    <a:cubicBezTo>
                      <a:pt x="0" y="1517201"/>
                      <a:pt x="7683" y="1500041"/>
                      <a:pt x="20105" y="1487619"/>
                    </a:cubicBezTo>
                    <a:lnTo>
                      <a:pt x="40715" y="1473723"/>
                    </a:lnTo>
                    <a:lnTo>
                      <a:pt x="34411" y="579397"/>
                    </a:lnTo>
                    <a:lnTo>
                      <a:pt x="28813" y="575622"/>
                    </a:lnTo>
                    <a:cubicBezTo>
                      <a:pt x="16391" y="563200"/>
                      <a:pt x="8708" y="546040"/>
                      <a:pt x="8708" y="527085"/>
                    </a:cubicBezTo>
                    <a:cubicBezTo>
                      <a:pt x="8708" y="489174"/>
                      <a:pt x="39440" y="458442"/>
                      <a:pt x="77351" y="458442"/>
                    </a:cubicBezTo>
                    <a:cubicBezTo>
                      <a:pt x="96306" y="458442"/>
                      <a:pt x="113466" y="466125"/>
                      <a:pt x="125888" y="478547"/>
                    </a:cubicBezTo>
                    <a:lnTo>
                      <a:pt x="133809" y="490296"/>
                    </a:lnTo>
                    <a:lnTo>
                      <a:pt x="866890" y="60102"/>
                    </a:lnTo>
                    <a:lnTo>
                      <a:pt x="870561" y="41924"/>
                    </a:lnTo>
                    <a:cubicBezTo>
                      <a:pt x="880981" y="17287"/>
                      <a:pt x="905376" y="0"/>
                      <a:pt x="9338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518243" y="4192133"/>
                <a:ext cx="1122637" cy="1273791"/>
              </a:xfrm>
              <a:custGeom>
                <a:rect b="b" l="l" r="r" t="t"/>
                <a:pathLst>
                  <a:path extrusionOk="0" h="2105439" w="1855599">
                    <a:moveTo>
                      <a:pt x="888594" y="119700"/>
                    </a:moveTo>
                    <a:lnTo>
                      <a:pt x="134265" y="555227"/>
                    </a:lnTo>
                    <a:lnTo>
                      <a:pt x="131891" y="566988"/>
                    </a:lnTo>
                    <a:cubicBezTo>
                      <a:pt x="128418" y="575200"/>
                      <a:pt x="123391" y="582596"/>
                      <a:pt x="117180" y="588806"/>
                    </a:cubicBezTo>
                    <a:lnTo>
                      <a:pt x="96375" y="602834"/>
                    </a:lnTo>
                    <a:lnTo>
                      <a:pt x="96375" y="1474068"/>
                    </a:lnTo>
                    <a:lnTo>
                      <a:pt x="117180" y="1488095"/>
                    </a:lnTo>
                    <a:cubicBezTo>
                      <a:pt x="129602" y="1500517"/>
                      <a:pt x="137285" y="1517678"/>
                      <a:pt x="137285" y="1536633"/>
                    </a:cubicBezTo>
                    <a:lnTo>
                      <a:pt x="134239" y="1551721"/>
                    </a:lnTo>
                    <a:lnTo>
                      <a:pt x="887376" y="1986561"/>
                    </a:lnTo>
                    <a:lnTo>
                      <a:pt x="906675" y="1973549"/>
                    </a:lnTo>
                    <a:cubicBezTo>
                      <a:pt x="914887" y="1970076"/>
                      <a:pt x="923916" y="1968155"/>
                      <a:pt x="933393" y="1968155"/>
                    </a:cubicBezTo>
                    <a:cubicBezTo>
                      <a:pt x="942871" y="1968155"/>
                      <a:pt x="951900" y="1970076"/>
                      <a:pt x="960112" y="1973549"/>
                    </a:cubicBezTo>
                    <a:lnTo>
                      <a:pt x="968397" y="1979135"/>
                    </a:lnTo>
                    <a:lnTo>
                      <a:pt x="1720036" y="1545161"/>
                    </a:lnTo>
                    <a:lnTo>
                      <a:pt x="1718314" y="1536633"/>
                    </a:lnTo>
                    <a:cubicBezTo>
                      <a:pt x="1718314" y="1517678"/>
                      <a:pt x="1725998" y="1500517"/>
                      <a:pt x="1738419" y="1488095"/>
                    </a:cubicBezTo>
                    <a:lnTo>
                      <a:pt x="1746537" y="1482622"/>
                    </a:lnTo>
                    <a:lnTo>
                      <a:pt x="1746537" y="592877"/>
                    </a:lnTo>
                    <a:lnTo>
                      <a:pt x="1737046" y="586478"/>
                    </a:lnTo>
                    <a:cubicBezTo>
                      <a:pt x="1730835" y="580267"/>
                      <a:pt x="1725809" y="572871"/>
                      <a:pt x="1722335" y="564659"/>
                    </a:cubicBezTo>
                    <a:lnTo>
                      <a:pt x="1721986" y="562929"/>
                    </a:lnTo>
                    <a:lnTo>
                      <a:pt x="967179" y="127125"/>
                    </a:lnTo>
                    <a:lnTo>
                      <a:pt x="960112" y="131890"/>
                    </a:lnTo>
                    <a:cubicBezTo>
                      <a:pt x="951900" y="135364"/>
                      <a:pt x="942871" y="137284"/>
                      <a:pt x="933393" y="137284"/>
                    </a:cubicBezTo>
                    <a:cubicBezTo>
                      <a:pt x="923916" y="137284"/>
                      <a:pt x="914887" y="135364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999295" y="82214"/>
                    </a:lnTo>
                    <a:lnTo>
                      <a:pt x="1727956" y="502885"/>
                    </a:lnTo>
                    <a:lnTo>
                      <a:pt x="1737046" y="489403"/>
                    </a:lnTo>
                    <a:cubicBezTo>
                      <a:pt x="1749468" y="476981"/>
                      <a:pt x="1766629" y="469298"/>
                      <a:pt x="1785584" y="469298"/>
                    </a:cubicBezTo>
                    <a:cubicBezTo>
                      <a:pt x="1823493" y="469298"/>
                      <a:pt x="1854226" y="500030"/>
                      <a:pt x="1854226" y="537941"/>
                    </a:cubicBezTo>
                    <a:cubicBezTo>
                      <a:pt x="1854226" y="566373"/>
                      <a:pt x="1836939" y="590768"/>
                      <a:pt x="1812302" y="601189"/>
                    </a:cubicBezTo>
                    <a:lnTo>
                      <a:pt x="1801510" y="603368"/>
                    </a:lnTo>
                    <a:lnTo>
                      <a:pt x="1801510" y="1470929"/>
                    </a:lnTo>
                    <a:lnTo>
                      <a:pt x="1813676" y="1473385"/>
                    </a:lnTo>
                    <a:cubicBezTo>
                      <a:pt x="1838313" y="1483805"/>
                      <a:pt x="1855599" y="1508201"/>
                      <a:pt x="1855599" y="1536633"/>
                    </a:cubicBezTo>
                    <a:cubicBezTo>
                      <a:pt x="1855599" y="1574543"/>
                      <a:pt x="1824867" y="1605275"/>
                      <a:pt x="1786957" y="1605275"/>
                    </a:cubicBezTo>
                    <a:cubicBezTo>
                      <a:pt x="1777479" y="1605275"/>
                      <a:pt x="1768451" y="1603355"/>
                      <a:pt x="1760238" y="1599881"/>
                    </a:cubicBezTo>
                    <a:lnTo>
                      <a:pt x="1748653" y="1592070"/>
                    </a:lnTo>
                    <a:lnTo>
                      <a:pt x="999560" y="2024536"/>
                    </a:lnTo>
                    <a:lnTo>
                      <a:pt x="1002035" y="2036797"/>
                    </a:lnTo>
                    <a:cubicBezTo>
                      <a:pt x="1002035" y="2074707"/>
                      <a:pt x="971303" y="2105439"/>
                      <a:pt x="933393" y="2105439"/>
                    </a:cubicBezTo>
                    <a:cubicBezTo>
                      <a:pt x="904961" y="2105439"/>
                      <a:pt x="880566" y="2088152"/>
                      <a:pt x="870146" y="2063516"/>
                    </a:cubicBezTo>
                    <a:lnTo>
                      <a:pt x="864773" y="2036903"/>
                    </a:lnTo>
                    <a:lnTo>
                      <a:pt x="101094" y="1596016"/>
                    </a:lnTo>
                    <a:lnTo>
                      <a:pt x="95362" y="1599881"/>
                    </a:lnTo>
                    <a:cubicBezTo>
                      <a:pt x="87149" y="1603354"/>
                      <a:pt x="78120" y="1605275"/>
                      <a:pt x="68643" y="1605275"/>
                    </a:cubicBezTo>
                    <a:cubicBezTo>
                      <a:pt x="30732" y="1605275"/>
                      <a:pt x="0" y="1574542"/>
                      <a:pt x="0" y="1536633"/>
                    </a:cubicBezTo>
                    <a:cubicBezTo>
                      <a:pt x="0" y="1517678"/>
                      <a:pt x="7683" y="1500517"/>
                      <a:pt x="20105" y="1488095"/>
                    </a:cubicBezTo>
                    <a:lnTo>
                      <a:pt x="41401" y="1473737"/>
                    </a:lnTo>
                    <a:lnTo>
                      <a:pt x="41401" y="603165"/>
                    </a:lnTo>
                    <a:lnTo>
                      <a:pt x="20105" y="588806"/>
                    </a:lnTo>
                    <a:cubicBezTo>
                      <a:pt x="7683" y="576385"/>
                      <a:pt x="0" y="559224"/>
                      <a:pt x="0" y="540269"/>
                    </a:cubicBezTo>
                    <a:cubicBezTo>
                      <a:pt x="0" y="502358"/>
                      <a:pt x="30732" y="471626"/>
                      <a:pt x="68643" y="471626"/>
                    </a:cubicBezTo>
                    <a:cubicBezTo>
                      <a:pt x="87598" y="471626"/>
                      <a:pt x="104759" y="479309"/>
                      <a:pt x="117180" y="491731"/>
                    </a:cubicBezTo>
                    <a:lnTo>
                      <a:pt x="121970" y="498835"/>
                    </a:lnTo>
                    <a:lnTo>
                      <a:pt x="864999" y="69870"/>
                    </a:lnTo>
                    <a:lnTo>
                      <a:pt x="864751" y="68642"/>
                    </a:lnTo>
                    <a:cubicBezTo>
                      <a:pt x="864751" y="30732"/>
                      <a:pt x="895483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30"/>
            <p:cNvSpPr/>
            <p:nvPr/>
          </p:nvSpPr>
          <p:spPr>
            <a:xfrm>
              <a:off x="2595393" y="3785969"/>
              <a:ext cx="2093862" cy="476399"/>
            </a:xfrm>
            <a:custGeom>
              <a:rect b="b" l="l" r="r" t="t"/>
              <a:pathLst>
                <a:path extrusionOk="0" h="433090" w="1903511">
                  <a:moveTo>
                    <a:pt x="105668" y="252413"/>
                  </a:moveTo>
                  <a:lnTo>
                    <a:pt x="105668" y="338138"/>
                  </a:lnTo>
                  <a:lnTo>
                    <a:pt x="129113" y="338138"/>
                  </a:lnTo>
                  <a:cubicBezTo>
                    <a:pt x="156016" y="338138"/>
                    <a:pt x="174811" y="334963"/>
                    <a:pt x="185495" y="328613"/>
                  </a:cubicBezTo>
                  <a:cubicBezTo>
                    <a:pt x="197563" y="321469"/>
                    <a:pt x="203596" y="310555"/>
                    <a:pt x="203596" y="295870"/>
                  </a:cubicBezTo>
                  <a:cubicBezTo>
                    <a:pt x="203596" y="272256"/>
                    <a:pt x="191430" y="258366"/>
                    <a:pt x="167096" y="254198"/>
                  </a:cubicBezTo>
                  <a:cubicBezTo>
                    <a:pt x="159379" y="253008"/>
                    <a:pt x="146124" y="252413"/>
                    <a:pt x="127331" y="252413"/>
                  </a:cubicBezTo>
                  <a:close/>
                  <a:moveTo>
                    <a:pt x="873323" y="102394"/>
                  </a:moveTo>
                  <a:cubicBezTo>
                    <a:pt x="849052" y="102394"/>
                    <a:pt x="827068" y="109208"/>
                    <a:pt x="807371" y="122837"/>
                  </a:cubicBezTo>
                  <a:cubicBezTo>
                    <a:pt x="787675" y="136465"/>
                    <a:pt x="773648" y="154620"/>
                    <a:pt x="765292" y="177301"/>
                  </a:cubicBezTo>
                  <a:cubicBezTo>
                    <a:pt x="760518" y="190233"/>
                    <a:pt x="758130" y="203364"/>
                    <a:pt x="758130" y="216694"/>
                  </a:cubicBezTo>
                  <a:cubicBezTo>
                    <a:pt x="758130" y="244149"/>
                    <a:pt x="767282" y="268720"/>
                    <a:pt x="785584" y="290406"/>
                  </a:cubicBezTo>
                  <a:cubicBezTo>
                    <a:pt x="808265" y="317266"/>
                    <a:pt x="837511" y="330696"/>
                    <a:pt x="873323" y="330696"/>
                  </a:cubicBezTo>
                  <a:cubicBezTo>
                    <a:pt x="909135" y="330696"/>
                    <a:pt x="938480" y="317367"/>
                    <a:pt x="961359" y="290708"/>
                  </a:cubicBezTo>
                  <a:cubicBezTo>
                    <a:pt x="979662" y="269419"/>
                    <a:pt x="988814" y="244748"/>
                    <a:pt x="988814" y="216694"/>
                  </a:cubicBezTo>
                  <a:cubicBezTo>
                    <a:pt x="988814" y="188044"/>
                    <a:pt x="979662" y="163274"/>
                    <a:pt x="961359" y="142382"/>
                  </a:cubicBezTo>
                  <a:cubicBezTo>
                    <a:pt x="937882" y="115723"/>
                    <a:pt x="908536" y="102394"/>
                    <a:pt x="873323" y="102394"/>
                  </a:cubicBezTo>
                  <a:close/>
                  <a:moveTo>
                    <a:pt x="105668" y="92571"/>
                  </a:moveTo>
                  <a:lnTo>
                    <a:pt x="105668" y="172045"/>
                  </a:lnTo>
                  <a:lnTo>
                    <a:pt x="124932" y="172045"/>
                  </a:lnTo>
                  <a:cubicBezTo>
                    <a:pt x="143107" y="172045"/>
                    <a:pt x="156147" y="167581"/>
                    <a:pt x="164050" y="158651"/>
                  </a:cubicBezTo>
                  <a:cubicBezTo>
                    <a:pt x="170372" y="151507"/>
                    <a:pt x="173533" y="142677"/>
                    <a:pt x="173533" y="132159"/>
                  </a:cubicBezTo>
                  <a:cubicBezTo>
                    <a:pt x="173533" y="113705"/>
                    <a:pt x="165234" y="101501"/>
                    <a:pt x="148637" y="95548"/>
                  </a:cubicBezTo>
                  <a:cubicBezTo>
                    <a:pt x="142712" y="93563"/>
                    <a:pt x="134810" y="92571"/>
                    <a:pt x="124932" y="92571"/>
                  </a:cubicBezTo>
                  <a:close/>
                  <a:moveTo>
                    <a:pt x="1524000" y="12204"/>
                  </a:moveTo>
                  <a:lnTo>
                    <a:pt x="1629667" y="12204"/>
                  </a:lnTo>
                  <a:lnTo>
                    <a:pt x="1629667" y="179784"/>
                  </a:lnTo>
                  <a:lnTo>
                    <a:pt x="1758553" y="12204"/>
                  </a:lnTo>
                  <a:lnTo>
                    <a:pt x="1888628" y="12204"/>
                  </a:lnTo>
                  <a:lnTo>
                    <a:pt x="1727596" y="204490"/>
                  </a:lnTo>
                  <a:lnTo>
                    <a:pt x="1903511" y="418505"/>
                  </a:lnTo>
                  <a:lnTo>
                    <a:pt x="1766887" y="418505"/>
                  </a:lnTo>
                  <a:lnTo>
                    <a:pt x="1629667" y="242292"/>
                  </a:lnTo>
                  <a:lnTo>
                    <a:pt x="1629667" y="418505"/>
                  </a:lnTo>
                  <a:lnTo>
                    <a:pt x="1524000" y="418505"/>
                  </a:lnTo>
                  <a:close/>
                  <a:moveTo>
                    <a:pt x="381000" y="12204"/>
                  </a:moveTo>
                  <a:lnTo>
                    <a:pt x="486668" y="12204"/>
                  </a:lnTo>
                  <a:lnTo>
                    <a:pt x="486668" y="330398"/>
                  </a:lnTo>
                  <a:lnTo>
                    <a:pt x="613469" y="330398"/>
                  </a:lnTo>
                  <a:lnTo>
                    <a:pt x="613469" y="418505"/>
                  </a:lnTo>
                  <a:lnTo>
                    <a:pt x="381000" y="418505"/>
                  </a:lnTo>
                  <a:close/>
                  <a:moveTo>
                    <a:pt x="0" y="12204"/>
                  </a:moveTo>
                  <a:lnTo>
                    <a:pt x="157162" y="12204"/>
                  </a:lnTo>
                  <a:cubicBezTo>
                    <a:pt x="233362" y="12204"/>
                    <a:pt x="271462" y="47526"/>
                    <a:pt x="271462" y="118170"/>
                  </a:cubicBezTo>
                  <a:cubicBezTo>
                    <a:pt x="271462" y="139402"/>
                    <a:pt x="267295" y="157163"/>
                    <a:pt x="258961" y="171450"/>
                  </a:cubicBezTo>
                  <a:cubicBezTo>
                    <a:pt x="252015" y="183555"/>
                    <a:pt x="241300" y="193873"/>
                    <a:pt x="226814" y="202406"/>
                  </a:cubicBezTo>
                  <a:cubicBezTo>
                    <a:pt x="259240" y="209153"/>
                    <a:pt x="281384" y="222151"/>
                    <a:pt x="293247" y="241399"/>
                  </a:cubicBezTo>
                  <a:cubicBezTo>
                    <a:pt x="303925" y="259060"/>
                    <a:pt x="309264" y="279598"/>
                    <a:pt x="309264" y="303014"/>
                  </a:cubicBezTo>
                  <a:cubicBezTo>
                    <a:pt x="309264" y="333375"/>
                    <a:pt x="300632" y="358080"/>
                    <a:pt x="283368" y="377130"/>
                  </a:cubicBezTo>
                  <a:cubicBezTo>
                    <a:pt x="258365" y="404713"/>
                    <a:pt x="220265" y="418505"/>
                    <a:pt x="169068" y="418505"/>
                  </a:cubicBezTo>
                  <a:lnTo>
                    <a:pt x="0" y="418505"/>
                  </a:lnTo>
                  <a:close/>
                  <a:moveTo>
                    <a:pt x="1359693" y="3572"/>
                  </a:moveTo>
                  <a:cubicBezTo>
                    <a:pt x="1387871" y="3572"/>
                    <a:pt x="1419522" y="10418"/>
                    <a:pt x="1454646" y="24110"/>
                  </a:cubicBezTo>
                  <a:lnTo>
                    <a:pt x="1454646" y="150614"/>
                  </a:lnTo>
                  <a:cubicBezTo>
                    <a:pt x="1444708" y="138429"/>
                    <a:pt x="1434572" y="129239"/>
                    <a:pt x="1424238" y="123044"/>
                  </a:cubicBezTo>
                  <a:cubicBezTo>
                    <a:pt x="1405359" y="111658"/>
                    <a:pt x="1385089" y="105966"/>
                    <a:pt x="1363428" y="105966"/>
                  </a:cubicBezTo>
                  <a:cubicBezTo>
                    <a:pt x="1336003" y="105966"/>
                    <a:pt x="1312155" y="114223"/>
                    <a:pt x="1291883" y="130736"/>
                  </a:cubicBezTo>
                  <a:cubicBezTo>
                    <a:pt x="1266248" y="151628"/>
                    <a:pt x="1253430" y="180281"/>
                    <a:pt x="1253430" y="216694"/>
                  </a:cubicBezTo>
                  <a:cubicBezTo>
                    <a:pt x="1253430" y="252909"/>
                    <a:pt x="1266248" y="281462"/>
                    <a:pt x="1291883" y="302354"/>
                  </a:cubicBezTo>
                  <a:cubicBezTo>
                    <a:pt x="1312155" y="318867"/>
                    <a:pt x="1336003" y="327124"/>
                    <a:pt x="1363428" y="327124"/>
                  </a:cubicBezTo>
                  <a:cubicBezTo>
                    <a:pt x="1385089" y="327124"/>
                    <a:pt x="1405359" y="321432"/>
                    <a:pt x="1424238" y="310046"/>
                  </a:cubicBezTo>
                  <a:cubicBezTo>
                    <a:pt x="1434374" y="304053"/>
                    <a:pt x="1444510" y="294863"/>
                    <a:pt x="1454646" y="282476"/>
                  </a:cubicBezTo>
                  <a:lnTo>
                    <a:pt x="1454646" y="408980"/>
                  </a:lnTo>
                  <a:cubicBezTo>
                    <a:pt x="1420117" y="422672"/>
                    <a:pt x="1388169" y="429518"/>
                    <a:pt x="1358800" y="429518"/>
                  </a:cubicBezTo>
                  <a:cubicBezTo>
                    <a:pt x="1307603" y="429518"/>
                    <a:pt x="1261764" y="413147"/>
                    <a:pt x="1221283" y="380405"/>
                  </a:cubicBezTo>
                  <a:cubicBezTo>
                    <a:pt x="1169689" y="338534"/>
                    <a:pt x="1143892" y="283964"/>
                    <a:pt x="1143892" y="216694"/>
                  </a:cubicBezTo>
                  <a:cubicBezTo>
                    <a:pt x="1143892" y="149225"/>
                    <a:pt x="1169689" y="94556"/>
                    <a:pt x="1221283" y="52685"/>
                  </a:cubicBezTo>
                  <a:cubicBezTo>
                    <a:pt x="1261764" y="19943"/>
                    <a:pt x="1307901" y="3572"/>
                    <a:pt x="1359693" y="3572"/>
                  </a:cubicBezTo>
                  <a:close/>
                  <a:moveTo>
                    <a:pt x="873323" y="0"/>
                  </a:moveTo>
                  <a:cubicBezTo>
                    <a:pt x="944760" y="0"/>
                    <a:pt x="1001414" y="23713"/>
                    <a:pt x="1043285" y="71140"/>
                  </a:cubicBezTo>
                  <a:cubicBezTo>
                    <a:pt x="1079996" y="112812"/>
                    <a:pt x="1098351" y="161330"/>
                    <a:pt x="1098351" y="216694"/>
                  </a:cubicBezTo>
                  <a:cubicBezTo>
                    <a:pt x="1098351" y="271859"/>
                    <a:pt x="1079996" y="320278"/>
                    <a:pt x="1043285" y="361950"/>
                  </a:cubicBezTo>
                  <a:cubicBezTo>
                    <a:pt x="1001414" y="409377"/>
                    <a:pt x="944760" y="433090"/>
                    <a:pt x="873323" y="433090"/>
                  </a:cubicBezTo>
                  <a:cubicBezTo>
                    <a:pt x="802084" y="433090"/>
                    <a:pt x="745529" y="409377"/>
                    <a:pt x="703659" y="361950"/>
                  </a:cubicBezTo>
                  <a:cubicBezTo>
                    <a:pt x="666948" y="320278"/>
                    <a:pt x="648593" y="271859"/>
                    <a:pt x="648593" y="216694"/>
                  </a:cubicBezTo>
                  <a:cubicBezTo>
                    <a:pt x="648593" y="191492"/>
                    <a:pt x="653554" y="165646"/>
                    <a:pt x="663475" y="139154"/>
                  </a:cubicBezTo>
                  <a:cubicBezTo>
                    <a:pt x="673397" y="112663"/>
                    <a:pt x="686693" y="89991"/>
                    <a:pt x="703361" y="71140"/>
                  </a:cubicBezTo>
                  <a:cubicBezTo>
                    <a:pt x="745232" y="23713"/>
                    <a:pt x="801885" y="0"/>
                    <a:pt x="87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7556959" y="3784374"/>
              <a:ext cx="2037874" cy="468541"/>
            </a:xfrm>
            <a:custGeom>
              <a:rect b="b" l="l" r="r" t="t"/>
              <a:pathLst>
                <a:path extrusionOk="0" h="425946" w="1852613">
                  <a:moveTo>
                    <a:pt x="1002507" y="134243"/>
                  </a:moveTo>
                  <a:lnTo>
                    <a:pt x="958156" y="263723"/>
                  </a:lnTo>
                  <a:lnTo>
                    <a:pt x="1046262" y="263723"/>
                  </a:lnTo>
                  <a:close/>
                  <a:moveTo>
                    <a:pt x="1446907" y="8632"/>
                  </a:moveTo>
                  <a:lnTo>
                    <a:pt x="1552575" y="8632"/>
                  </a:lnTo>
                  <a:lnTo>
                    <a:pt x="1746945" y="257175"/>
                  </a:lnTo>
                  <a:lnTo>
                    <a:pt x="1746945" y="8632"/>
                  </a:lnTo>
                  <a:lnTo>
                    <a:pt x="1852613" y="8632"/>
                  </a:lnTo>
                  <a:lnTo>
                    <a:pt x="1852613" y="414933"/>
                  </a:lnTo>
                  <a:lnTo>
                    <a:pt x="1746945" y="414933"/>
                  </a:lnTo>
                  <a:lnTo>
                    <a:pt x="1552575" y="166092"/>
                  </a:lnTo>
                  <a:lnTo>
                    <a:pt x="1552575" y="414933"/>
                  </a:lnTo>
                  <a:lnTo>
                    <a:pt x="1446907" y="414933"/>
                  </a:lnTo>
                  <a:close/>
                  <a:moveTo>
                    <a:pt x="1256407" y="8632"/>
                  </a:moveTo>
                  <a:lnTo>
                    <a:pt x="1362075" y="8632"/>
                  </a:lnTo>
                  <a:lnTo>
                    <a:pt x="1362075" y="414933"/>
                  </a:lnTo>
                  <a:lnTo>
                    <a:pt x="1256407" y="414933"/>
                  </a:lnTo>
                  <a:close/>
                  <a:moveTo>
                    <a:pt x="945654" y="8632"/>
                  </a:moveTo>
                  <a:lnTo>
                    <a:pt x="1060847" y="8632"/>
                  </a:lnTo>
                  <a:lnTo>
                    <a:pt x="1213843" y="414933"/>
                  </a:lnTo>
                  <a:lnTo>
                    <a:pt x="1101031" y="414933"/>
                  </a:lnTo>
                  <a:lnTo>
                    <a:pt x="1074837" y="344091"/>
                  </a:lnTo>
                  <a:lnTo>
                    <a:pt x="928985" y="344091"/>
                  </a:lnTo>
                  <a:lnTo>
                    <a:pt x="901006" y="414933"/>
                  </a:lnTo>
                  <a:lnTo>
                    <a:pt x="789385" y="414933"/>
                  </a:lnTo>
                  <a:close/>
                  <a:moveTo>
                    <a:pt x="380107" y="8632"/>
                  </a:moveTo>
                  <a:lnTo>
                    <a:pt x="485775" y="8632"/>
                  </a:lnTo>
                  <a:lnTo>
                    <a:pt x="485775" y="165497"/>
                  </a:lnTo>
                  <a:lnTo>
                    <a:pt x="638175" y="165497"/>
                  </a:lnTo>
                  <a:lnTo>
                    <a:pt x="638175" y="8632"/>
                  </a:lnTo>
                  <a:lnTo>
                    <a:pt x="743843" y="8632"/>
                  </a:lnTo>
                  <a:lnTo>
                    <a:pt x="743843" y="414933"/>
                  </a:lnTo>
                  <a:lnTo>
                    <a:pt x="638175" y="414933"/>
                  </a:lnTo>
                  <a:lnTo>
                    <a:pt x="638175" y="245864"/>
                  </a:lnTo>
                  <a:lnTo>
                    <a:pt x="485775" y="245864"/>
                  </a:lnTo>
                  <a:lnTo>
                    <a:pt x="485775" y="414933"/>
                  </a:lnTo>
                  <a:lnTo>
                    <a:pt x="380107" y="414933"/>
                  </a:lnTo>
                  <a:close/>
                  <a:moveTo>
                    <a:pt x="215801" y="0"/>
                  </a:moveTo>
                  <a:cubicBezTo>
                    <a:pt x="243979" y="0"/>
                    <a:pt x="275630" y="6846"/>
                    <a:pt x="310753" y="20538"/>
                  </a:cubicBezTo>
                  <a:lnTo>
                    <a:pt x="310753" y="147042"/>
                  </a:lnTo>
                  <a:cubicBezTo>
                    <a:pt x="300816" y="134857"/>
                    <a:pt x="290680" y="125667"/>
                    <a:pt x="280346" y="119472"/>
                  </a:cubicBezTo>
                  <a:cubicBezTo>
                    <a:pt x="261467" y="108086"/>
                    <a:pt x="241196" y="102394"/>
                    <a:pt x="219536" y="102394"/>
                  </a:cubicBezTo>
                  <a:cubicBezTo>
                    <a:pt x="192111" y="102394"/>
                    <a:pt x="168263" y="110651"/>
                    <a:pt x="147991" y="127164"/>
                  </a:cubicBezTo>
                  <a:cubicBezTo>
                    <a:pt x="122356" y="148056"/>
                    <a:pt x="109538" y="176709"/>
                    <a:pt x="109538" y="213122"/>
                  </a:cubicBezTo>
                  <a:cubicBezTo>
                    <a:pt x="109538" y="249337"/>
                    <a:pt x="122356" y="277890"/>
                    <a:pt x="147991" y="298782"/>
                  </a:cubicBezTo>
                  <a:cubicBezTo>
                    <a:pt x="168263" y="315295"/>
                    <a:pt x="192111" y="323552"/>
                    <a:pt x="219536" y="323552"/>
                  </a:cubicBezTo>
                  <a:cubicBezTo>
                    <a:pt x="241196" y="323552"/>
                    <a:pt x="261467" y="317860"/>
                    <a:pt x="280346" y="306474"/>
                  </a:cubicBezTo>
                  <a:cubicBezTo>
                    <a:pt x="290482" y="300481"/>
                    <a:pt x="300618" y="291291"/>
                    <a:pt x="310753" y="278904"/>
                  </a:cubicBezTo>
                  <a:lnTo>
                    <a:pt x="310753" y="405408"/>
                  </a:lnTo>
                  <a:cubicBezTo>
                    <a:pt x="276225" y="419100"/>
                    <a:pt x="244277" y="425946"/>
                    <a:pt x="214908" y="425946"/>
                  </a:cubicBezTo>
                  <a:cubicBezTo>
                    <a:pt x="163711" y="425946"/>
                    <a:pt x="117872" y="409575"/>
                    <a:pt x="77391" y="376833"/>
                  </a:cubicBezTo>
                  <a:cubicBezTo>
                    <a:pt x="25797" y="334962"/>
                    <a:pt x="0" y="280392"/>
                    <a:pt x="0" y="213122"/>
                  </a:cubicBezTo>
                  <a:cubicBezTo>
                    <a:pt x="0" y="145653"/>
                    <a:pt x="25797" y="90984"/>
                    <a:pt x="77391" y="49113"/>
                  </a:cubicBezTo>
                  <a:cubicBezTo>
                    <a:pt x="117872" y="16371"/>
                    <a:pt x="164009" y="0"/>
                    <a:pt x="215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INTRODUCTION</a:t>
            </a:r>
            <a:endParaRPr sz="3700">
              <a:solidFill>
                <a:schemeClr val="lt1"/>
              </a:solidFill>
            </a:endParaRPr>
          </a:p>
        </p:txBody>
      </p:sp>
      <p:grpSp>
        <p:nvGrpSpPr>
          <p:cNvPr id="160" name="Google Shape;160;p31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161" name="Google Shape;161;p31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31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31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31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65" name="Google Shape;165;p31"/>
          <p:cNvCxnSpPr>
            <a:endCxn id="166" idx="0"/>
          </p:cNvCxnSpPr>
          <p:nvPr/>
        </p:nvCxnSpPr>
        <p:spPr>
          <a:xfrm rot="10800000">
            <a:off x="8566633" y="3369256"/>
            <a:ext cx="2953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31"/>
          <p:cNvCxnSpPr>
            <a:stCxn id="166" idx="4"/>
          </p:cNvCxnSpPr>
          <p:nvPr/>
        </p:nvCxnSpPr>
        <p:spPr>
          <a:xfrm rot="10800000">
            <a:off x="5059633" y="3369256"/>
            <a:ext cx="3297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1"/>
          <p:cNvSpPr/>
          <p:nvPr/>
        </p:nvSpPr>
        <p:spPr>
          <a:xfrm rot="5400000">
            <a:off x="11511472" y="3264256"/>
            <a:ext cx="210000" cy="210000"/>
          </a:xfrm>
          <a:prstGeom prst="ellipse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 rot="5400000">
            <a:off x="8356633" y="3264256"/>
            <a:ext cx="210000" cy="210000"/>
          </a:xfrm>
          <a:prstGeom prst="ellipse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4296200" y="3474250"/>
            <a:ext cx="77967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PRÉ-REQUIS ET OUTILS</a:t>
            </a:r>
            <a:endParaRPr sz="1700">
              <a:solidFill>
                <a:schemeClr val="lt1"/>
              </a:solidFill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500">
                <a:solidFill>
                  <a:schemeClr val="lt1"/>
                </a:solidFill>
              </a:rPr>
              <a:t>Node.JS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500">
                <a:solidFill>
                  <a:schemeClr val="lt1"/>
                </a:solidFill>
              </a:rPr>
              <a:t>Npm</a:t>
            </a:r>
            <a:endParaRPr sz="1500">
              <a:solidFill>
                <a:schemeClr val="lt1"/>
              </a:solidFill>
            </a:endParaRPr>
          </a:p>
          <a:p>
            <a:pPr indent="-32385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500">
                <a:solidFill>
                  <a:schemeClr val="lt1"/>
                </a:solidFill>
              </a:rPr>
              <a:t>Hardhat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INSTALLATION DES OUTILS</a:t>
            </a:r>
            <a:endParaRPr sz="17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500">
                <a:solidFill>
                  <a:schemeClr val="lt1"/>
                </a:solidFill>
              </a:rPr>
              <a:t>  </a:t>
            </a:r>
            <a:r>
              <a:rPr lang="en-US" sz="1800" u="sng">
                <a:solidFill>
                  <a:srgbClr val="12C3F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https://kinsta.com/fr/blog/comment-installer-node-js/</a:t>
            </a:r>
            <a:endParaRPr sz="1800">
              <a:solidFill>
                <a:srgbClr val="12C3F9"/>
              </a:solidFill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➢"/>
            </a:pPr>
            <a:r>
              <a:rPr lang="en-US" sz="1500">
                <a:solidFill>
                  <a:schemeClr val="lt1"/>
                </a:solidFill>
              </a:rPr>
              <a:t> </a:t>
            </a:r>
            <a:r>
              <a:rPr lang="en-US" sz="1800">
                <a:solidFill>
                  <a:srgbClr val="12C3F9"/>
                </a:solidFill>
              </a:rPr>
              <a:t>node –version : </a:t>
            </a:r>
            <a:r>
              <a:rPr lang="en-US" sz="1800">
                <a:solidFill>
                  <a:schemeClr val="lt1"/>
                </a:solidFill>
              </a:rPr>
              <a:t>pour vérifier l’installation de node</a:t>
            </a:r>
            <a:r>
              <a:rPr lang="en-US" sz="1800">
                <a:solidFill>
                  <a:srgbClr val="FF9900"/>
                </a:solidFill>
              </a:rPr>
              <a:t>(v20.16.0)</a:t>
            </a:r>
            <a:endParaRPr sz="1800">
              <a:solidFill>
                <a:srgbClr val="FF9900"/>
              </a:solidFill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➢"/>
            </a:pPr>
            <a:r>
              <a:rPr lang="en-US" sz="1500">
                <a:solidFill>
                  <a:schemeClr val="lt1"/>
                </a:solidFill>
              </a:rPr>
              <a:t> </a:t>
            </a:r>
            <a:r>
              <a:rPr lang="en-US" sz="1800">
                <a:solidFill>
                  <a:srgbClr val="12C3F9"/>
                </a:solidFill>
              </a:rPr>
              <a:t>npm –version : </a:t>
            </a:r>
            <a:r>
              <a:rPr lang="en-US" sz="1800">
                <a:solidFill>
                  <a:schemeClr val="lt1"/>
                </a:solidFill>
              </a:rPr>
              <a:t>pour vérifier l’installation de npm</a:t>
            </a:r>
            <a:r>
              <a:rPr lang="en-US" sz="1800">
                <a:solidFill>
                  <a:srgbClr val="FF9900"/>
                </a:solidFill>
              </a:rPr>
              <a:t>(10.8.1)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C3F9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500">
                <a:solidFill>
                  <a:schemeClr val="lt1"/>
                </a:solidFill>
              </a:rPr>
              <a:t>  </a:t>
            </a:r>
            <a:r>
              <a:rPr lang="en-US" sz="1800">
                <a:solidFill>
                  <a:srgbClr val="12C3F9"/>
                </a:solidFill>
              </a:rPr>
              <a:t>npm install --save-dev hardhat</a:t>
            </a:r>
            <a:endParaRPr sz="1800">
              <a:solidFill>
                <a:srgbClr val="12C3F9"/>
              </a:solidFill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➢"/>
            </a:pPr>
            <a:r>
              <a:rPr lang="en-US" sz="1500">
                <a:solidFill>
                  <a:schemeClr val="lt1"/>
                </a:solidFill>
              </a:rPr>
              <a:t> </a:t>
            </a:r>
            <a:r>
              <a:rPr lang="en-US" sz="1800">
                <a:solidFill>
                  <a:srgbClr val="12C3F9"/>
                </a:solidFill>
              </a:rPr>
              <a:t>hardhat –version : </a:t>
            </a:r>
            <a:r>
              <a:rPr lang="en-US" sz="1800">
                <a:solidFill>
                  <a:schemeClr val="lt1"/>
                </a:solidFill>
              </a:rPr>
              <a:t>pour vérifier l’installation de hardhat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CONFIGURATION DU PROJET HARDHAT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32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177" name="Google Shape;177;p32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32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32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32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32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3917550" y="1340650"/>
            <a:ext cx="8173200" cy="5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INITIALISATION DU PROJET HARDHAT</a:t>
            </a:r>
            <a:endParaRPr sz="1800">
              <a:solidFill>
                <a:schemeClr val="lt1"/>
              </a:solidFill>
            </a:endParaRPr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mkdir my-first-smart-contract</a:t>
            </a:r>
            <a:r>
              <a:rPr lang="en-US" sz="1600">
                <a:solidFill>
                  <a:schemeClr val="lt1"/>
                </a:solidFill>
              </a:rPr>
              <a:t>		: créer un dossier pour le projet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cd my-first-smart-contract</a:t>
            </a:r>
            <a:r>
              <a:rPr lang="en-US" sz="1600">
                <a:solidFill>
                  <a:schemeClr val="lt1"/>
                </a:solidFill>
              </a:rPr>
              <a:t>		: se </a:t>
            </a:r>
            <a:r>
              <a:rPr lang="en-US" sz="1600">
                <a:solidFill>
                  <a:schemeClr val="lt1"/>
                </a:solidFill>
              </a:rPr>
              <a:t>déplacer</a:t>
            </a:r>
            <a:r>
              <a:rPr lang="en-US" sz="1600">
                <a:solidFill>
                  <a:schemeClr val="lt1"/>
                </a:solidFill>
              </a:rPr>
              <a:t> dans le dossier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code .</a:t>
            </a:r>
            <a:r>
              <a:rPr lang="en-US" sz="1600">
                <a:solidFill>
                  <a:schemeClr val="lt1"/>
                </a:solidFill>
              </a:rPr>
              <a:t>	: pour ouvrir le projet avec </a:t>
            </a:r>
            <a:r>
              <a:rPr lang="en-US" sz="1600">
                <a:solidFill>
                  <a:schemeClr val="lt1"/>
                </a:solidFill>
              </a:rPr>
              <a:t>VS Code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npx hardhat init</a:t>
            </a:r>
            <a:r>
              <a:rPr lang="en-US" sz="1600">
                <a:solidFill>
                  <a:schemeClr val="lt1"/>
                </a:solidFill>
              </a:rPr>
              <a:t>		: création du projet hardhat de base, suivez les étapes par défauts 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INSTALLATION DES PLU</a:t>
            </a:r>
            <a:r>
              <a:rPr lang="en-US" sz="1800">
                <a:solidFill>
                  <a:schemeClr val="lt1"/>
                </a:solidFill>
              </a:rPr>
              <a:t>GINS NÉCESSAIRES (dans le répertoire du projet) </a:t>
            </a:r>
            <a:endParaRPr sz="1800">
              <a:solidFill>
                <a:schemeClr val="lt1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600">
                <a:solidFill>
                  <a:schemeClr val="lt1"/>
                </a:solidFill>
              </a:rPr>
              <a:t>  </a:t>
            </a:r>
            <a:r>
              <a:rPr lang="en-US" sz="1900">
                <a:solidFill>
                  <a:srgbClr val="12C3F9"/>
                </a:solidFill>
              </a:rPr>
              <a:t>npm install --save-dev @nomicfoundation/hardhat-ethers ethers</a:t>
            </a:r>
            <a:endParaRPr sz="1900">
              <a:solidFill>
                <a:srgbClr val="12C3F9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❖"/>
            </a:pPr>
            <a:r>
              <a:rPr lang="en-US" sz="1600">
                <a:solidFill>
                  <a:schemeClr val="lt1"/>
                </a:solidFill>
              </a:rPr>
              <a:t>  </a:t>
            </a:r>
            <a:r>
              <a:rPr lang="en-US" sz="1900">
                <a:solidFill>
                  <a:srgbClr val="12C3F9"/>
                </a:solidFill>
              </a:rPr>
              <a:t>npm install --save-dev hardhat @nomiclabs/hardhat-ethers ethers --legacy-peer-deps </a:t>
            </a:r>
            <a:r>
              <a:rPr lang="en-US" sz="1900">
                <a:solidFill>
                  <a:schemeClr val="lt1"/>
                </a:solidFill>
              </a:rPr>
              <a:t>(en cas d’erreur)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cette ligne installe les outils nécessaires pour interagir avec les smart contracts Ethereum dans un projet Hardhat, en utilisant la bibliothèque “ethers.js”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STRUCTURE DU PROJET </a:t>
            </a:r>
            <a:endParaRPr sz="18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contracts/</a:t>
            </a:r>
            <a:r>
              <a:rPr lang="en-US" sz="1600">
                <a:solidFill>
                  <a:schemeClr val="lt1"/>
                </a:solidFill>
              </a:rPr>
              <a:t>		: Dossier pour les Smart Contracts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scripts/</a:t>
            </a:r>
            <a:r>
              <a:rPr lang="en-US" sz="1600">
                <a:solidFill>
                  <a:schemeClr val="lt1"/>
                </a:solidFill>
              </a:rPr>
              <a:t>		: Dossier pour les scripts de déploiement et d’interaction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test/</a:t>
            </a:r>
            <a:r>
              <a:rPr lang="en-US" sz="1600">
                <a:solidFill>
                  <a:schemeClr val="lt1"/>
                </a:solidFill>
              </a:rPr>
              <a:t>			:Dossier pour les tests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-US" sz="1600">
                <a:solidFill>
                  <a:srgbClr val="12C3F9"/>
                </a:solidFill>
              </a:rPr>
              <a:t>hardhat.config.js</a:t>
            </a:r>
            <a:r>
              <a:rPr lang="en-US" sz="1600">
                <a:solidFill>
                  <a:schemeClr val="lt1"/>
                </a:solidFill>
              </a:rPr>
              <a:t>		: Fichier de configuration de hardhat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ÉCRITURE DU SMART CONTRACT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33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190" name="Google Shape;190;p33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33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33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33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4" name="Google Shape;194;p33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lt1"/>
                </a:solidFill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3917550" y="1416850"/>
            <a:ext cx="81732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CRÉER UN FICHIER  </a:t>
            </a:r>
            <a:r>
              <a:rPr lang="en-US" sz="1700">
                <a:solidFill>
                  <a:srgbClr val="12C3F9"/>
                </a:solidFill>
              </a:rPr>
              <a:t>contracts/FavoriteNumber.sol</a:t>
            </a:r>
            <a:r>
              <a:rPr lang="en-US" sz="1700">
                <a:solidFill>
                  <a:schemeClr val="lt1"/>
                </a:solidFill>
              </a:rPr>
              <a:t> AVEC LE CONTENU: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FF9900"/>
                </a:solidFill>
              </a:rPr>
              <a:t>// SPDX-License-Identifier: UNLICENSED</a:t>
            </a:r>
            <a:endParaRPr sz="1900"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pragma solidity ^0.8.24;</a:t>
            </a:r>
            <a:endParaRPr sz="19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contract FavoriteNumber {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uint256 private favoriteNumber;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function setFavoriteNumber(uint256 _number) public {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    	favoriteNumber = _number;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}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function getFavoriteNumber() public view returns (uint256) {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    	return favoriteNumber;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}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}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DÉPLOIEMENT DU SMART CONTRACT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34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03" name="Google Shape;203;p34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34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34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4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7" name="Google Shape;207;p34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0" y="2680400"/>
            <a:ext cx="3808000" cy="3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/>
          <p:nvPr/>
        </p:nvSpPr>
        <p:spPr>
          <a:xfrm>
            <a:off x="3917550" y="1416850"/>
            <a:ext cx="8173200" cy="5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CRÉER UN FICHIER  </a:t>
            </a:r>
            <a:r>
              <a:rPr lang="en-US" sz="1700">
                <a:solidFill>
                  <a:srgbClr val="12C3F9"/>
                </a:solidFill>
              </a:rPr>
              <a:t>scripts</a:t>
            </a:r>
            <a:r>
              <a:rPr lang="en-US" sz="1700">
                <a:solidFill>
                  <a:srgbClr val="12C3F9"/>
                </a:solidFill>
              </a:rPr>
              <a:t>/deploy.js </a:t>
            </a:r>
            <a:r>
              <a:rPr lang="en-US" sz="1700">
                <a:solidFill>
                  <a:schemeClr val="lt1"/>
                </a:solidFill>
              </a:rPr>
              <a:t> AVEC LE CONTENU: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async function main() {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const FavoriteNumber = await ethers.getContractFactory("FavoriteNumber");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const favoriteNumber = await FavoriteNumber.deploy();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await favoriteNumber.waitForDeployment();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console.log(`FavoriteNumber deployed to:", ${favoriteNumber.target}`);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  }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 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  main()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.then(() =&gt; process.exit(0))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	.catch(error =&gt; {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  	console.error(error);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2C3F9"/>
                </a:solidFill>
              </a:rPr>
              <a:t>  	process.exit(1);</a:t>
            </a:r>
            <a:endParaRPr sz="19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2C3F9"/>
                </a:solidFill>
              </a:rPr>
              <a:t>	});</a:t>
            </a:r>
            <a:endParaRPr sz="1900">
              <a:solidFill>
                <a:srgbClr val="12C3F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DÉPLOIEMENT DU SMART CONTRACT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5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17" name="Google Shape;217;p35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5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5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5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1" name="Google Shape;221;p35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00" y="2680400"/>
            <a:ext cx="3808000" cy="36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/>
          <p:nvPr/>
        </p:nvSpPr>
        <p:spPr>
          <a:xfrm>
            <a:off x="4146150" y="1416850"/>
            <a:ext cx="8173200" cy="5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LANCEMENT DU RESEAU LOCAL HARDHAT</a:t>
            </a:r>
            <a:r>
              <a:rPr lang="en-US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  <a:p>
            <a:pPr indent="-349250" lvl="0" marL="182880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900"/>
              <a:buChar char="❖"/>
            </a:pPr>
            <a:r>
              <a:rPr lang="en-US" sz="1900">
                <a:solidFill>
                  <a:srgbClr val="12C3F9"/>
                </a:solidFill>
              </a:rPr>
              <a:t>npx hardhat node	</a:t>
            </a:r>
            <a:endParaRPr sz="1900">
              <a:solidFill>
                <a:srgbClr val="12C3F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DÉPLOIEMENT DU CONTRAT SUR LE RÉSEAU LOCAL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Ouvrir un autre terminal dans le même répertoire exécuter :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900"/>
              <a:buChar char="❖"/>
            </a:pPr>
            <a:r>
              <a:rPr lang="en-US" sz="1900">
                <a:solidFill>
                  <a:srgbClr val="12C3F9"/>
                </a:solidFill>
              </a:rPr>
              <a:t>npx hardhat run scripts/deploy.js --network localhost	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-US" sz="1800">
                <a:solidFill>
                  <a:schemeClr val="lt1"/>
                </a:solidFill>
              </a:rPr>
              <a:t>RELEVER ET STOCKER  L’ADRESSE DU CONTRAT DEPLOYER: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rgbClr val="12C3F9"/>
              </a:buClr>
              <a:buSzPts val="1900"/>
              <a:buChar char="❖"/>
            </a:pPr>
            <a:r>
              <a:rPr lang="en-US" sz="1900">
                <a:solidFill>
                  <a:srgbClr val="12C3F9"/>
                </a:solidFill>
              </a:rPr>
              <a:t>0x5fbdb2315678afecb367f032d93f642f64180aa3	</a:t>
            </a:r>
            <a:endParaRPr sz="1900">
              <a:solidFill>
                <a:srgbClr val="12C3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INTERACTION AVEC LE SC EN CONSOLE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36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31" name="Google Shape;231;p36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6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6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36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5" name="Google Shape;235;p36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3917550" y="1416850"/>
            <a:ext cx="81732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CRÉER UN FICHIER  </a:t>
            </a:r>
            <a:r>
              <a:rPr lang="en-US" sz="1700">
                <a:solidFill>
                  <a:srgbClr val="12C3F9"/>
                </a:solidFill>
              </a:rPr>
              <a:t>scripts</a:t>
            </a:r>
            <a:r>
              <a:rPr lang="en-US" sz="1700">
                <a:solidFill>
                  <a:srgbClr val="12C3F9"/>
                </a:solidFill>
              </a:rPr>
              <a:t>/interact.js</a:t>
            </a:r>
            <a:r>
              <a:rPr lang="en-US" sz="1700">
                <a:solidFill>
                  <a:schemeClr val="lt1"/>
                </a:solidFill>
              </a:rPr>
              <a:t> AVEC LE CONTENU: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const readline = require('readline');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const { ethers } = require("hardhat");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// Fonction pour obtenir une entrée utilisateur via la ligne de commande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async function getUserInput(question) {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rl = readline.createInterface({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input: process.stdin,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output: process.stdout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});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return new Promise((resolve) =&gt; rl.question(question, answer =&gt; {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rl.close();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resolve(answer);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}));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}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async function main() {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[deployer] = await ethers.getSigners();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favoriteNumberAddress = "</a:t>
            </a:r>
            <a:r>
              <a:rPr lang="en-US" sz="1500">
                <a:solidFill>
                  <a:schemeClr val="lt1"/>
                </a:solidFill>
              </a:rPr>
              <a:t>0xDc64a140Aa3E981100a9becA4E685f962f0cF6C9</a:t>
            </a:r>
            <a:r>
              <a:rPr lang="en-US" sz="1500">
                <a:solidFill>
                  <a:srgbClr val="12C3F9"/>
                </a:solidFill>
              </a:rPr>
              <a:t>"; 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FF9900"/>
                </a:solidFill>
              </a:rPr>
              <a:t>// Remplacer par l'adresse du contrat déployé</a:t>
            </a:r>
            <a:endParaRPr sz="1500">
              <a:solidFill>
                <a:srgbClr val="FF99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FavoriteNumber = await ethers.getContractFactory("FavoriteNumber");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favoriteNumber = FavoriteNumber.attach(favoriteNumberAddress);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2C3F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/>
        </p:nvSpPr>
        <p:spPr>
          <a:xfrm>
            <a:off x="2393600" y="328850"/>
            <a:ext cx="96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</a:rPr>
              <a:t>INTERACTION AVEC LE SC EN CONSOLE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1051775" y="327500"/>
            <a:ext cx="993900" cy="815700"/>
          </a:xfrm>
          <a:prstGeom prst="rect">
            <a:avLst/>
          </a:prstGeom>
          <a:solidFill>
            <a:schemeClr val="accent1"/>
          </a:solidFill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37"/>
          <p:cNvGrpSpPr/>
          <p:nvPr/>
        </p:nvGrpSpPr>
        <p:grpSpPr>
          <a:xfrm flipH="1" rot="10800000">
            <a:off x="442248" y="162391"/>
            <a:ext cx="11551925" cy="1040059"/>
            <a:chOff x="2995657" y="448436"/>
            <a:chExt cx="8566500" cy="5919514"/>
          </a:xfrm>
        </p:grpSpPr>
        <p:cxnSp>
          <p:nvCxnSpPr>
            <p:cNvPr id="244" name="Google Shape;244;p37"/>
            <p:cNvCxnSpPr/>
            <p:nvPr/>
          </p:nvCxnSpPr>
          <p:spPr>
            <a:xfrm rot="10800000">
              <a:off x="4361457" y="448436"/>
              <a:ext cx="0" cy="487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37"/>
            <p:cNvCxnSpPr/>
            <p:nvPr/>
          </p:nvCxnSpPr>
          <p:spPr>
            <a:xfrm rot="10800000">
              <a:off x="4361407" y="477136"/>
              <a:ext cx="7181700" cy="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37"/>
            <p:cNvCxnSpPr/>
            <p:nvPr/>
          </p:nvCxnSpPr>
          <p:spPr>
            <a:xfrm rot="10800000">
              <a:off x="11543107" y="448579"/>
              <a:ext cx="0" cy="5896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37"/>
            <p:cNvCxnSpPr/>
            <p:nvPr/>
          </p:nvCxnSpPr>
          <p:spPr>
            <a:xfrm flipH="1">
              <a:off x="2995657" y="6354750"/>
              <a:ext cx="8566500" cy="13200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8" name="Google Shape;248;p37"/>
          <p:cNvSpPr txBox="1"/>
          <p:nvPr/>
        </p:nvSpPr>
        <p:spPr>
          <a:xfrm>
            <a:off x="1051775" y="457240"/>
            <a:ext cx="9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lt1"/>
                </a:solidFill>
              </a:rPr>
              <a:t>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3917550" y="1416850"/>
            <a:ext cx="8173200" cy="5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❏"/>
            </a:pPr>
            <a:r>
              <a:rPr lang="en-US" sz="1700">
                <a:solidFill>
                  <a:schemeClr val="lt1"/>
                </a:solidFill>
              </a:rPr>
              <a:t>CRÉER UN FICHIER  </a:t>
            </a:r>
            <a:r>
              <a:rPr lang="en-US" sz="1700">
                <a:solidFill>
                  <a:srgbClr val="12C3F9"/>
                </a:solidFill>
              </a:rPr>
              <a:t>scripts</a:t>
            </a:r>
            <a:r>
              <a:rPr lang="en-US" sz="1700">
                <a:solidFill>
                  <a:srgbClr val="12C3F9"/>
                </a:solidFill>
              </a:rPr>
              <a:t>/interact.js</a:t>
            </a:r>
            <a:r>
              <a:rPr lang="en-US" sz="1700">
                <a:solidFill>
                  <a:schemeClr val="lt1"/>
                </a:solidFill>
              </a:rPr>
              <a:t> AVEC LE CONTENU:</a:t>
            </a:r>
            <a:endParaRPr sz="17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// Obtenez le numéro préféré actuel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let currentNumber = await favoriteNumber.getFavoriteNumber();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console.log("Numéro préféré actuel :", currentNumber.toString());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// Demandez à l'utilisateur de saisir un nouveau numéro préféré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const newFavoriteNumber = await getUserInput('Veuillez entrer votre numéro préféré : ');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// Définissez un nouveau numéro préféré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let tx = await favoriteNumber.setFavoriteNumber(newFavoriteNumber);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await tx.wait();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console.log("Numéro préféré mis à jour");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</a:rPr>
              <a:t>  // Obtenez le numéro préféré mis à jour</a:t>
            </a:r>
            <a:endParaRPr sz="15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currentNumber = await favoriteNumber.getFavoriteNumber();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console.log("Numéro préféré mis à jour :", currentNumber.toString());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}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main()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.then(() =&gt; process.exit(0))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  .catch(error =&gt; {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console.error(error);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2C3F9"/>
                </a:solidFill>
              </a:rPr>
              <a:t>	process.exit(1);</a:t>
            </a:r>
            <a:endParaRPr sz="1500">
              <a:solidFill>
                <a:srgbClr val="12C3F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2C3F9"/>
                </a:solidFill>
              </a:rPr>
              <a:t>  });</a:t>
            </a:r>
            <a:endParaRPr sz="1500">
              <a:solidFill>
                <a:srgbClr val="12C3F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4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4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