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4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9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3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8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72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07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416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76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6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2FB96-7D30-4672-9E6D-9816F53C8FB8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5241-304B-4399-B516-2D7A5C71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45" indent="0">
              <a:buNone/>
              <a:defRPr sz="2600"/>
            </a:lvl2pPr>
            <a:lvl3pPr marL="872690" indent="0">
              <a:buNone/>
              <a:defRPr sz="2300"/>
            </a:lvl3pPr>
            <a:lvl4pPr marL="1309035" indent="0">
              <a:buNone/>
              <a:defRPr sz="1900"/>
            </a:lvl4pPr>
            <a:lvl5pPr marL="1745380" indent="0">
              <a:buNone/>
              <a:defRPr sz="1900"/>
            </a:lvl5pPr>
            <a:lvl6pPr marL="2181725" indent="0">
              <a:buNone/>
              <a:defRPr sz="1900"/>
            </a:lvl6pPr>
            <a:lvl7pPr marL="2618070" indent="0">
              <a:buNone/>
              <a:defRPr sz="1900"/>
            </a:lvl7pPr>
            <a:lvl8pPr marL="3054416" indent="0">
              <a:buNone/>
              <a:defRPr sz="1900"/>
            </a:lvl8pPr>
            <a:lvl9pPr marL="349076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69" tIns="43635" rIns="87269" bIns="436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7269" tIns="43635" rIns="87269" bIns="436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6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59" indent="-327259" algn="l" defTabSz="87269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61" indent="-272716" algn="l" defTabSz="8726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6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07" indent="-218172" algn="l" defTabSz="87269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553" indent="-218172" algn="l" defTabSz="87269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9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26" Type="http://schemas.openxmlformats.org/officeDocument/2006/relationships/image" Target="../media/image64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5" Type="http://schemas.openxmlformats.org/officeDocument/2006/relationships/image" Target="../media/image63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36.png"/><Relationship Id="rId21" Type="http://schemas.openxmlformats.org/officeDocument/2006/relationships/image" Target="../media/image86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24" Type="http://schemas.openxmlformats.org/officeDocument/2006/relationships/image" Target="../media/image89.png"/><Relationship Id="rId5" Type="http://schemas.openxmlformats.org/officeDocument/2006/relationships/image" Target="../media/image68.png"/><Relationship Id="rId15" Type="http://schemas.openxmlformats.org/officeDocument/2006/relationships/image" Target="../media/image79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74.png"/><Relationship Id="rId19" Type="http://schemas.openxmlformats.org/officeDocument/2006/relationships/image" Target="../media/image84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8" y="2054813"/>
            <a:ext cx="6363779" cy="2732990"/>
            <a:chOff x="1385888" y="2066925"/>
            <a:chExt cx="6363778" cy="273299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585913"/>
            <a:ext cx="56578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2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1321357" y="794190"/>
            <a:ext cx="6222443" cy="5332288"/>
            <a:chOff x="1321357" y="794190"/>
            <a:chExt cx="6222443" cy="5332288"/>
          </a:xfrm>
        </p:grpSpPr>
        <p:sp>
          <p:nvSpPr>
            <p:cNvPr id="2" name="Rounded Rectangle 1"/>
            <p:cNvSpPr/>
            <p:nvPr/>
          </p:nvSpPr>
          <p:spPr>
            <a:xfrm>
              <a:off x="2286000" y="794190"/>
              <a:ext cx="1066800" cy="5334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tart training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3962400" y="794190"/>
                  <a:ext cx="15240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make 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copies of 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NN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794190"/>
                  <a:ext cx="1524000" cy="5334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5495" r="-1186" b="-1648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097769" y="1904999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eed-forward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7769" y="2743199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errors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Diamond 3"/>
            <p:cNvSpPr/>
            <p:nvPr/>
          </p:nvSpPr>
          <p:spPr>
            <a:xfrm>
              <a:off x="3695700" y="5516878"/>
              <a:ext cx="2057400" cy="60960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meet stop criteria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286000" y="5554978"/>
              <a:ext cx="1066800" cy="5334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tart training</a:t>
              </a:r>
            </a:p>
          </p:txBody>
        </p:sp>
        <p:cxnSp>
          <p:nvCxnSpPr>
            <p:cNvPr id="19" name="Straight Arrow Connector 18"/>
            <p:cNvCxnSpPr>
              <a:stCxn id="2" idx="3"/>
              <a:endCxn id="3" idx="1"/>
            </p:cNvCxnSpPr>
            <p:nvPr/>
          </p:nvCxnSpPr>
          <p:spPr>
            <a:xfrm>
              <a:off x="3352800" y="1060890"/>
              <a:ext cx="6096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Arrow Connector 21"/>
            <p:cNvCxnSpPr>
              <a:stCxn id="3" idx="2"/>
              <a:endCxn id="5" idx="0"/>
            </p:cNvCxnSpPr>
            <p:nvPr/>
          </p:nvCxnSpPr>
          <p:spPr>
            <a:xfrm rot="5400000">
              <a:off x="3870031" y="1050629"/>
              <a:ext cx="577409" cy="113133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Arrow Connector 21"/>
            <p:cNvCxnSpPr>
              <a:stCxn id="3" idx="2"/>
              <a:endCxn id="126" idx="0"/>
            </p:cNvCxnSpPr>
            <p:nvPr/>
          </p:nvCxnSpPr>
          <p:spPr>
            <a:xfrm rot="16200000" flipH="1">
              <a:off x="5532090" y="519900"/>
              <a:ext cx="580132" cy="219551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Arrow Connector 45"/>
            <p:cNvCxnSpPr>
              <a:stCxn id="5" idx="2"/>
              <a:endCxn id="6" idx="0"/>
            </p:cNvCxnSpPr>
            <p:nvPr/>
          </p:nvCxnSpPr>
          <p:spPr>
            <a:xfrm>
              <a:off x="3593069" y="2438399"/>
              <a:ext cx="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Arrow Connector 21"/>
            <p:cNvCxnSpPr>
              <a:stCxn id="127" idx="2"/>
              <a:endCxn id="160" idx="0"/>
            </p:cNvCxnSpPr>
            <p:nvPr/>
          </p:nvCxnSpPr>
          <p:spPr>
            <a:xfrm rot="5400000">
              <a:off x="5519806" y="2486094"/>
              <a:ext cx="606878" cy="2193335"/>
            </a:xfrm>
            <a:prstGeom prst="bentConnector3">
              <a:avLst>
                <a:gd name="adj1" fmla="val 50261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Arrow Connector 21"/>
            <p:cNvCxnSpPr>
              <a:stCxn id="6" idx="2"/>
              <a:endCxn id="160" idx="0"/>
            </p:cNvCxnSpPr>
            <p:nvPr/>
          </p:nvCxnSpPr>
          <p:spPr>
            <a:xfrm rot="16200000" flipH="1">
              <a:off x="3855023" y="3014645"/>
              <a:ext cx="609601" cy="113350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/>
            <p:cNvCxnSpPr>
              <a:stCxn id="160" idx="2"/>
              <a:endCxn id="187" idx="0"/>
            </p:cNvCxnSpPr>
            <p:nvPr/>
          </p:nvCxnSpPr>
          <p:spPr>
            <a:xfrm flipH="1">
              <a:off x="4724400" y="4419600"/>
              <a:ext cx="2177" cy="2819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Arrow Connector 62"/>
            <p:cNvCxnSpPr>
              <a:stCxn id="187" idx="2"/>
              <a:endCxn id="4" idx="0"/>
            </p:cNvCxnSpPr>
            <p:nvPr/>
          </p:nvCxnSpPr>
          <p:spPr>
            <a:xfrm>
              <a:off x="4724400" y="5234939"/>
              <a:ext cx="0" cy="2819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>
              <a:stCxn id="4" idx="1"/>
              <a:endCxn id="16" idx="3"/>
            </p:cNvCxnSpPr>
            <p:nvPr/>
          </p:nvCxnSpPr>
          <p:spPr>
            <a:xfrm flipH="1">
              <a:off x="3352800" y="5821678"/>
              <a:ext cx="3429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21"/>
            <p:cNvCxnSpPr>
              <a:stCxn id="4" idx="3"/>
              <a:endCxn id="3" idx="3"/>
            </p:cNvCxnSpPr>
            <p:nvPr/>
          </p:nvCxnSpPr>
          <p:spPr>
            <a:xfrm flipH="1" flipV="1">
              <a:off x="5486400" y="1060890"/>
              <a:ext cx="266700" cy="4760788"/>
            </a:xfrm>
            <a:prstGeom prst="bentConnector3">
              <a:avLst>
                <a:gd name="adj1" fmla="val -74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1321357" y="1779270"/>
              <a:ext cx="2895600" cy="164972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Parallelogram 55"/>
            <p:cNvSpPr/>
            <p:nvPr/>
          </p:nvSpPr>
          <p:spPr>
            <a:xfrm>
              <a:off x="1440454" y="2217418"/>
              <a:ext cx="1319417" cy="746762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6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partition of data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21"/>
            <p:cNvCxnSpPr>
              <a:stCxn id="56" idx="2"/>
              <a:endCxn id="5" idx="1"/>
            </p:cNvCxnSpPr>
            <p:nvPr/>
          </p:nvCxnSpPr>
          <p:spPr>
            <a:xfrm flipV="1">
              <a:off x="2666526" y="2171699"/>
              <a:ext cx="431243" cy="4191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Straight Arrow Connector 21"/>
            <p:cNvCxnSpPr>
              <a:stCxn id="56" idx="2"/>
              <a:endCxn id="6" idx="1"/>
            </p:cNvCxnSpPr>
            <p:nvPr/>
          </p:nvCxnSpPr>
          <p:spPr>
            <a:xfrm>
              <a:off x="2666526" y="2590799"/>
              <a:ext cx="431243" cy="4191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424612" y="1907722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feed-forward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424612" y="2745922"/>
              <a:ext cx="9906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errors</a:t>
              </a:r>
            </a:p>
          </p:txBody>
        </p:sp>
        <p:cxnSp>
          <p:nvCxnSpPr>
            <p:cNvPr id="128" name="Straight Arrow Connector 127"/>
            <p:cNvCxnSpPr>
              <a:stCxn id="126" idx="2"/>
              <a:endCxn id="127" idx="0"/>
            </p:cNvCxnSpPr>
            <p:nvPr/>
          </p:nvCxnSpPr>
          <p:spPr>
            <a:xfrm>
              <a:off x="6919912" y="2441122"/>
              <a:ext cx="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4648200" y="1779269"/>
              <a:ext cx="2895600" cy="165245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Parallelogram 129"/>
            <p:cNvSpPr/>
            <p:nvPr/>
          </p:nvSpPr>
          <p:spPr>
            <a:xfrm>
              <a:off x="4767297" y="2220141"/>
              <a:ext cx="1319417" cy="746762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partition of data</a:t>
              </a:r>
            </a:p>
          </p:txBody>
        </p:sp>
        <p:cxnSp>
          <p:nvCxnSpPr>
            <p:cNvPr id="131" name="Straight Arrow Connector 21"/>
            <p:cNvCxnSpPr>
              <a:stCxn id="130" idx="2"/>
              <a:endCxn id="126" idx="1"/>
            </p:cNvCxnSpPr>
            <p:nvPr/>
          </p:nvCxnSpPr>
          <p:spPr>
            <a:xfrm flipV="1">
              <a:off x="5993369" y="2174422"/>
              <a:ext cx="431243" cy="4191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Arrow Connector 21"/>
            <p:cNvCxnSpPr>
              <a:stCxn id="130" idx="2"/>
              <a:endCxn id="127" idx="1"/>
            </p:cNvCxnSpPr>
            <p:nvPr/>
          </p:nvCxnSpPr>
          <p:spPr>
            <a:xfrm>
              <a:off x="5993369" y="2593522"/>
              <a:ext cx="431243" cy="41910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245444" y="2337627"/>
              <a:ext cx="40267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326911" y="1776582"/>
              <a:ext cx="1398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6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copy of NN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644403" y="1778180"/>
                  <a:ext cx="14604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r>
                    <a:rPr lang="en-US" sz="1600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copy of NN</a:t>
                  </a:r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403" y="1778180"/>
                  <a:ext cx="1460464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5455" r="-12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3964577" y="3886200"/>
                  <a:ext cx="15240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merge errors from 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copies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577" y="3886200"/>
                  <a:ext cx="1524000" cy="5334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667" b="-1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Rectangle 186"/>
            <p:cNvSpPr/>
            <p:nvPr/>
          </p:nvSpPr>
          <p:spPr>
            <a:xfrm>
              <a:off x="3962400" y="4701539"/>
              <a:ext cx="1524000" cy="533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pdate weights using back-prop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5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71165"/>
            <a:chOff x="1028700" y="1962150"/>
            <a:chExt cx="5943600" cy="33711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9096" y="1962150"/>
                  <a:ext cx="896272" cy="431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5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500" dirty="0"/>
                    <a:t>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7034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422890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30393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065997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5909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1" y="1776412"/>
            <a:ext cx="6025904" cy="2864020"/>
            <a:chOff x="1504950" y="1776411"/>
            <a:chExt cx="6025904" cy="28640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13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&gt;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848116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080039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19126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&lt;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=−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1008788" y="2014409"/>
            <a:ext cx="7136671" cy="2515023"/>
            <a:chOff x="517366" y="1330182"/>
            <a:chExt cx="7136670" cy="2515024"/>
          </a:xfrm>
        </p:grpSpPr>
        <p:sp>
          <p:nvSpPr>
            <p:cNvPr id="114" name="Rounded Rectangle 113"/>
            <p:cNvSpPr/>
            <p:nvPr/>
          </p:nvSpPr>
          <p:spPr>
            <a:xfrm>
              <a:off x="5524497" y="1333499"/>
              <a:ext cx="1216575" cy="251025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25985" y="1330182"/>
              <a:ext cx="1208955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59115" y="1333996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o</a:t>
              </a:r>
              <a:r>
                <a:rPr lang="en-US" sz="1500" dirty="0" smtClean="0"/>
                <a:t>utput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57997" y="1330182"/>
              <a:ext cx="7296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 smtClean="0"/>
                <a:t>idden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 2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660366" y="1330183"/>
              <a:ext cx="562770" cy="196102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7366" y="1333996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23966" y="1330182"/>
              <a:ext cx="1209834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4702644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127690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424723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424723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424723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619500" y="2018217"/>
              <a:ext cx="545060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619500" y="2122170"/>
              <a:ext cx="545060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619500" y="2122170"/>
              <a:ext cx="545060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619500" y="2125980"/>
              <a:ext cx="500423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619500" y="2233743"/>
              <a:ext cx="545060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619500" y="2503170"/>
              <a:ext cx="500423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619500" y="3041367"/>
              <a:ext cx="545060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619500" y="2503170"/>
              <a:ext cx="500423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619500" y="2614743"/>
              <a:ext cx="545060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211622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636668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2933700" y="2122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2933700" y="2503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2933700" y="304136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2764039" y="1330183"/>
              <a:ext cx="7296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 smtClean="0"/>
                <a:t>idden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 1</a:t>
              </a:r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517366" y="1610995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26809" y="3291208"/>
              <a:ext cx="13035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201516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5626562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5923595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5923595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5923595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110523" y="201821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110523" y="2125980"/>
              <a:ext cx="552909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110523" y="2125980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110523" y="2125980"/>
              <a:ext cx="50827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110523" y="2233743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110523" y="2506980"/>
              <a:ext cx="508272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110523" y="304517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110523" y="2506980"/>
              <a:ext cx="5082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110523" y="2614743"/>
              <a:ext cx="552909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>
              <a:stCxn id="113" idx="3"/>
              <a:endCxn id="113" idx="1"/>
            </p:cNvCxnSpPr>
            <p:nvPr/>
          </p:nvCxnSpPr>
          <p:spPr>
            <a:xfrm flipH="1">
              <a:off x="1226809" y="3568207"/>
              <a:ext cx="130357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242552" y="16225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74422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24536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0" idx="7"/>
              <a:endCxn id="77" idx="1"/>
            </p:cNvCxnSpPr>
            <p:nvPr/>
          </p:nvCxnSpPr>
          <p:spPr>
            <a:xfrm>
              <a:off x="2049514" y="2014407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0" idx="6"/>
              <a:endCxn id="82" idx="1"/>
            </p:cNvCxnSpPr>
            <p:nvPr/>
          </p:nvCxnSpPr>
          <p:spPr>
            <a:xfrm>
              <a:off x="2094151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0" idx="5"/>
              <a:endCxn id="83" idx="1"/>
            </p:cNvCxnSpPr>
            <p:nvPr/>
          </p:nvCxnSpPr>
          <p:spPr>
            <a:xfrm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4" idx="7"/>
              <a:endCxn id="77" idx="2"/>
            </p:cNvCxnSpPr>
            <p:nvPr/>
          </p:nvCxnSpPr>
          <p:spPr>
            <a:xfrm flipV="1">
              <a:off x="2049514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4" idx="6"/>
              <a:endCxn id="82" idx="2"/>
            </p:cNvCxnSpPr>
            <p:nvPr/>
          </p:nvCxnSpPr>
          <p:spPr>
            <a:xfrm>
              <a:off x="2094151" y="2503170"/>
              <a:ext cx="53474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4" idx="5"/>
              <a:endCxn id="83" idx="2"/>
            </p:cNvCxnSpPr>
            <p:nvPr/>
          </p:nvCxnSpPr>
          <p:spPr>
            <a:xfrm>
              <a:off x="2049514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05" idx="7"/>
              <a:endCxn id="77" idx="3"/>
            </p:cNvCxnSpPr>
            <p:nvPr/>
          </p:nvCxnSpPr>
          <p:spPr>
            <a:xfrm flipV="1"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/>
                <p:cNvSpPr/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Oval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/>
            <p:cNvCxnSpPr>
              <a:stCxn id="105" idx="5"/>
              <a:endCxn id="83" idx="3"/>
            </p:cNvCxnSpPr>
            <p:nvPr/>
          </p:nvCxnSpPr>
          <p:spPr>
            <a:xfrm>
              <a:off x="2049514" y="3149130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5" idx="6"/>
              <a:endCxn id="82" idx="3"/>
            </p:cNvCxnSpPr>
            <p:nvPr/>
          </p:nvCxnSpPr>
          <p:spPr>
            <a:xfrm flipV="1">
              <a:off x="2094151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643430" y="1333992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7018020" y="1914956"/>
              <a:ext cx="622921" cy="192879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Oval 158"/>
                <p:cNvSpPr/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9" name="Oval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/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Oval 160"/>
                <p:cNvSpPr/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1" name="Oval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/>
            <p:cNvCxnSpPr>
              <a:stCxn id="115" idx="3"/>
              <a:endCxn id="159" idx="2"/>
            </p:cNvCxnSpPr>
            <p:nvPr/>
          </p:nvCxnSpPr>
          <p:spPr>
            <a:xfrm flipV="1">
              <a:off x="6609395" y="2125438"/>
              <a:ext cx="567281" cy="5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16" idx="3"/>
              <a:endCxn id="160" idx="2"/>
            </p:cNvCxnSpPr>
            <p:nvPr/>
          </p:nvCxnSpPr>
          <p:spPr>
            <a:xfrm>
              <a:off x="6609395" y="2506980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17" idx="3"/>
              <a:endCxn id="161" idx="2"/>
            </p:cNvCxnSpPr>
            <p:nvPr/>
          </p:nvCxnSpPr>
          <p:spPr>
            <a:xfrm>
              <a:off x="6609395" y="3045177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751923" y="1599666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244287" y="15953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04113" y="3258979"/>
              <a:ext cx="649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674650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2086" y="1353423"/>
            <a:ext cx="5778501" cy="4097804"/>
            <a:chOff x="1842086" y="1353423"/>
            <a:chExt cx="5778501" cy="4097804"/>
          </a:xfrm>
        </p:grpSpPr>
        <p:sp>
          <p:nvSpPr>
            <p:cNvPr id="28" name="Freeform 27"/>
            <p:cNvSpPr/>
            <p:nvPr/>
          </p:nvSpPr>
          <p:spPr>
            <a:xfrm>
              <a:off x="1842086" y="1353423"/>
              <a:ext cx="4343400" cy="4086860"/>
            </a:xfrm>
            <a:custGeom>
              <a:avLst/>
              <a:gdLst>
                <a:gd name="connsiteX0" fmla="*/ 0 w 4343400"/>
                <a:gd name="connsiteY0" fmla="*/ 2222500 h 3975100"/>
                <a:gd name="connsiteX1" fmla="*/ 1460500 w 4343400"/>
                <a:gd name="connsiteY1" fmla="*/ 2222500 h 3975100"/>
                <a:gd name="connsiteX2" fmla="*/ 1460500 w 4343400"/>
                <a:gd name="connsiteY2" fmla="*/ 0 h 3975100"/>
                <a:gd name="connsiteX3" fmla="*/ 4343400 w 4343400"/>
                <a:gd name="connsiteY3" fmla="*/ 0 h 3975100"/>
                <a:gd name="connsiteX4" fmla="*/ 4343400 w 4343400"/>
                <a:gd name="connsiteY4" fmla="*/ 3975100 h 3975100"/>
                <a:gd name="connsiteX5" fmla="*/ 0 w 4343400"/>
                <a:gd name="connsiteY5" fmla="*/ 3975100 h 3975100"/>
                <a:gd name="connsiteX6" fmla="*/ 0 w 4343400"/>
                <a:gd name="connsiteY6" fmla="*/ 2222500 h 397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3975100">
                  <a:moveTo>
                    <a:pt x="0" y="2222500"/>
                  </a:moveTo>
                  <a:lnTo>
                    <a:pt x="1460500" y="2222500"/>
                  </a:lnTo>
                  <a:lnTo>
                    <a:pt x="1460500" y="0"/>
                  </a:lnTo>
                  <a:lnTo>
                    <a:pt x="4343400" y="0"/>
                  </a:lnTo>
                  <a:lnTo>
                    <a:pt x="4343400" y="3975100"/>
                  </a:lnTo>
                  <a:lnTo>
                    <a:pt x="0" y="3975100"/>
                  </a:lnTo>
                  <a:lnTo>
                    <a:pt x="0" y="22225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368862" y="1906944"/>
                  <a:ext cx="52181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𝛿</m:t>
                            </m:r>
                          </m:e>
                          <m:sub>
                            <m:r>
                              <a:rPr lang="en-US"/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62" y="1906944"/>
                  <a:ext cx="521810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5983012" y="1902066"/>
                  <a:ext cx="4384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𝛿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012" y="1902066"/>
                  <a:ext cx="43845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4785947" y="1467723"/>
              <a:ext cx="1219200" cy="361042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505787" y="1467723"/>
              <a:ext cx="885471" cy="211074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5347872" y="2787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72" y="2787888"/>
                  <a:ext cx="533400" cy="3048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890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Rectangle 203"/>
                <p:cNvSpPr/>
                <p:nvPr/>
              </p:nvSpPr>
              <p:spPr>
                <a:xfrm>
                  <a:off x="5347872" y="3168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872" y="3168888"/>
                  <a:ext cx="533400" cy="3048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890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Oval 206"/>
                <p:cNvSpPr/>
                <p:nvPr/>
              </p:nvSpPr>
              <p:spPr>
                <a:xfrm>
                  <a:off x="4890672" y="2787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72" y="2787888"/>
                  <a:ext cx="304800" cy="304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195472" y="294028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195472" y="332128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Oval 211"/>
                <p:cNvSpPr/>
                <p:nvPr/>
              </p:nvSpPr>
              <p:spPr>
                <a:xfrm>
                  <a:off x="4890672" y="3168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72" y="3168888"/>
                  <a:ext cx="304800" cy="304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4924753" y="1467724"/>
              <a:ext cx="939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n</a:t>
              </a:r>
              <a:r>
                <a:rPr lang="en-US" dirty="0"/>
                <a:t>euron</a:t>
              </a:r>
              <a:br>
                <a:rPr lang="en-US" dirty="0"/>
              </a:br>
              <a:r>
                <a:rPr lang="en-US" dirty="0"/>
                <a:t>abs-layer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3633334" y="2025888"/>
                  <a:ext cx="636509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34" y="2025888"/>
                  <a:ext cx="636509" cy="3048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477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3633333" y="2406888"/>
                  <a:ext cx="636509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33" y="2406888"/>
                  <a:ext cx="636509" cy="3048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477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478682" y="1467724"/>
              <a:ext cx="939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w</a:t>
              </a:r>
              <a:r>
                <a:rPr lang="en-US" dirty="0"/>
                <a:t>eight</a:t>
              </a:r>
              <a:br>
                <a:rPr lang="en-US" dirty="0"/>
              </a:br>
              <a:r>
                <a:rPr lang="en-US" dirty="0"/>
                <a:t>abs-layer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Rectangle 302"/>
                <p:cNvSpPr/>
                <p:nvPr/>
              </p:nvSpPr>
              <p:spPr>
                <a:xfrm>
                  <a:off x="3633334" y="2787888"/>
                  <a:ext cx="636508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34" y="2787888"/>
                  <a:ext cx="636508" cy="3048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477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Rectangle 303"/>
                <p:cNvSpPr/>
                <p:nvPr/>
              </p:nvSpPr>
              <p:spPr>
                <a:xfrm>
                  <a:off x="3633334" y="3168888"/>
                  <a:ext cx="636508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34" y="3168888"/>
                  <a:ext cx="636508" cy="3048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477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399432" y="1467723"/>
              <a:ext cx="1221155" cy="361042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3" name="Rectangle 322"/>
                <p:cNvSpPr/>
                <p:nvPr/>
              </p:nvSpPr>
              <p:spPr>
                <a:xfrm>
                  <a:off x="6523207" y="2787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207" y="2787888"/>
                  <a:ext cx="533400" cy="3048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692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4" name="Rectangle 323"/>
                <p:cNvSpPr/>
                <p:nvPr/>
              </p:nvSpPr>
              <p:spPr>
                <a:xfrm>
                  <a:off x="6523207" y="3168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207" y="3168888"/>
                  <a:ext cx="533400" cy="30480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692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459474" y="1467187"/>
              <a:ext cx="11010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target</a:t>
              </a:r>
              <a:r>
                <a:rPr lang="en-US" dirty="0"/>
                <a:t> </a:t>
              </a:r>
              <a:r>
                <a:rPr lang="en-US" dirty="0"/>
                <a:t>node</a:t>
              </a:r>
              <a:br>
                <a:rPr lang="en-US" dirty="0"/>
              </a:br>
              <a:r>
                <a:rPr lang="en-US" dirty="0"/>
                <a:t>abs-layer</a:t>
              </a:r>
              <a:endParaRPr lang="en-US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1890347" y="1467723"/>
              <a:ext cx="1219200" cy="211074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Rectangle 330"/>
                <p:cNvSpPr/>
                <p:nvPr/>
              </p:nvSpPr>
              <p:spPr>
                <a:xfrm>
                  <a:off x="2452272" y="2406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272" y="2406888"/>
                  <a:ext cx="533400" cy="3048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890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Rectangle 331"/>
                <p:cNvSpPr/>
                <p:nvPr/>
              </p:nvSpPr>
              <p:spPr>
                <a:xfrm>
                  <a:off x="2452272" y="278788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272" y="2787888"/>
                  <a:ext cx="533400" cy="30480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890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3" name="Oval 332"/>
                <p:cNvSpPr/>
                <p:nvPr/>
              </p:nvSpPr>
              <p:spPr>
                <a:xfrm>
                  <a:off x="1995072" y="2406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072" y="2406888"/>
                  <a:ext cx="304800" cy="3048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b="-754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299872" y="255928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299872" y="294028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6" name="Oval 335"/>
                <p:cNvSpPr/>
                <p:nvPr/>
              </p:nvSpPr>
              <p:spPr>
                <a:xfrm>
                  <a:off x="1995072" y="2787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072" y="2787888"/>
                  <a:ext cx="304800" cy="3048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b="-754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1970795" y="1467188"/>
              <a:ext cx="10583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input node</a:t>
              </a:r>
              <a:br>
                <a:rPr lang="en-US" dirty="0"/>
              </a:br>
              <a:r>
                <a:rPr lang="en-US" dirty="0"/>
                <a:t>abs-layer</a:t>
              </a:r>
              <a:endParaRPr lang="en-US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2985672" y="2178288"/>
              <a:ext cx="647662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2985672" y="2559288"/>
              <a:ext cx="6476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2985672" y="2940288"/>
              <a:ext cx="6476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2985672" y="2940288"/>
              <a:ext cx="647662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1"/>
            </p:cNvCxnSpPr>
            <p:nvPr/>
          </p:nvCxnSpPr>
          <p:spPr>
            <a:xfrm>
              <a:off x="4269843" y="2178288"/>
              <a:ext cx="665466" cy="654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1"/>
            </p:cNvCxnSpPr>
            <p:nvPr/>
          </p:nvCxnSpPr>
          <p:spPr>
            <a:xfrm>
              <a:off x="4269842" y="2559288"/>
              <a:ext cx="665467" cy="654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>
              <a:off x="4269842" y="2940288"/>
              <a:ext cx="6208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>
              <a:off x="4269842" y="3321288"/>
              <a:ext cx="6208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5881272" y="2940288"/>
              <a:ext cx="641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5881272" y="3321288"/>
              <a:ext cx="641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2" name="Oval 361"/>
                <p:cNvSpPr/>
                <p:nvPr/>
              </p:nvSpPr>
              <p:spPr>
                <a:xfrm>
                  <a:off x="7201487" y="2787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487" y="2787888"/>
                  <a:ext cx="304800" cy="3048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Oval 362"/>
                <p:cNvSpPr/>
                <p:nvPr/>
              </p:nvSpPr>
              <p:spPr>
                <a:xfrm>
                  <a:off x="7201487" y="316888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487" y="3168888"/>
                  <a:ext cx="304800" cy="3048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056607" y="2940288"/>
              <a:ext cx="144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056607" y="3321288"/>
              <a:ext cx="144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101639" y="1421286"/>
                  <a:ext cx="436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639" y="1421286"/>
                  <a:ext cx="436850" cy="33855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328128" y="1421623"/>
                  <a:ext cx="5202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128" y="1421623"/>
                  <a:ext cx="520207" cy="33855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5990441" y="1421014"/>
                  <a:ext cx="4368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𝑜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441" y="1421014"/>
                  <a:ext cx="436851" cy="33855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119465" y="1760107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005147" y="1902067"/>
              <a:ext cx="3866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399848" y="1760102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015098" y="1760101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1890346" y="3692765"/>
              <a:ext cx="1213123" cy="13853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1369" y="4521349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b</a:t>
              </a:r>
              <a:r>
                <a:rPr lang="en-US" sz="1500" dirty="0" smtClean="0"/>
                <a:t>ias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/>
                <p:cNvSpPr/>
                <p:nvPr/>
              </p:nvSpPr>
              <p:spPr>
                <a:xfrm>
                  <a:off x="2452272" y="4026138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272" y="4026138"/>
                  <a:ext cx="533400" cy="3048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890" b="-113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Oval 69"/>
                <p:cNvSpPr/>
                <p:nvPr/>
              </p:nvSpPr>
              <p:spPr>
                <a:xfrm>
                  <a:off x="1995072" y="402613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072" y="4026138"/>
                  <a:ext cx="304800" cy="3048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70" idx="6"/>
              <a:endCxn id="69" idx="1"/>
            </p:cNvCxnSpPr>
            <p:nvPr/>
          </p:nvCxnSpPr>
          <p:spPr>
            <a:xfrm>
              <a:off x="2299872" y="4178538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389623" y="1902066"/>
              <a:ext cx="38862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Straight Connector 88"/>
            <p:cNvCxnSpPr>
              <a:stCxn id="69" idx="3"/>
              <a:endCxn id="80" idx="1"/>
            </p:cNvCxnSpPr>
            <p:nvPr/>
          </p:nvCxnSpPr>
          <p:spPr>
            <a:xfrm>
              <a:off x="2985672" y="4178538"/>
              <a:ext cx="646051" cy="161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/>
            <p:cNvCxnSpPr>
              <a:stCxn id="69" idx="3"/>
              <a:endCxn id="79" idx="1"/>
            </p:cNvCxnSpPr>
            <p:nvPr/>
          </p:nvCxnSpPr>
          <p:spPr>
            <a:xfrm flipV="1">
              <a:off x="2985672" y="3959463"/>
              <a:ext cx="646052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113456" y="4598414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2801" y="4251695"/>
                  <a:ext cx="43364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801" y="4251695"/>
                  <a:ext cx="433645" cy="33855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ounded Rectangle 77"/>
            <p:cNvSpPr/>
            <p:nvPr/>
          </p:nvSpPr>
          <p:spPr>
            <a:xfrm>
              <a:off x="3505787" y="3692762"/>
              <a:ext cx="894061" cy="138538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/>
                <p:cNvSpPr/>
                <p:nvPr/>
              </p:nvSpPr>
              <p:spPr>
                <a:xfrm>
                  <a:off x="3631724" y="3807063"/>
                  <a:ext cx="636509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4" y="3807063"/>
                  <a:ext cx="636509" cy="30480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477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/>
                <p:cNvSpPr/>
                <p:nvPr/>
              </p:nvSpPr>
              <p:spPr>
                <a:xfrm>
                  <a:off x="3631723" y="4188063"/>
                  <a:ext cx="636509" cy="304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3" y="4188063"/>
                  <a:ext cx="636509" cy="30480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477" b="-943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>
              <a:off x="3497732" y="4530874"/>
              <a:ext cx="939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w</a:t>
              </a:r>
              <a:r>
                <a:rPr lang="en-US" dirty="0"/>
                <a:t>eight</a:t>
              </a:r>
              <a:br>
                <a:rPr lang="en-US" dirty="0"/>
              </a:br>
              <a:r>
                <a:rPr lang="en-US" dirty="0"/>
                <a:t>abs-layer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207" idx="3"/>
              <a:endCxn id="79" idx="3"/>
            </p:cNvCxnSpPr>
            <p:nvPr/>
          </p:nvCxnSpPr>
          <p:spPr>
            <a:xfrm flipH="1">
              <a:off x="4268233" y="3048051"/>
              <a:ext cx="667076" cy="911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Connector 89"/>
            <p:cNvCxnSpPr>
              <a:stCxn id="212" idx="3"/>
              <a:endCxn id="80" idx="3"/>
            </p:cNvCxnSpPr>
            <p:nvPr/>
          </p:nvCxnSpPr>
          <p:spPr>
            <a:xfrm flipH="1">
              <a:off x="4268232" y="3429051"/>
              <a:ext cx="667077" cy="911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348527" y="4744470"/>
                  <a:ext cx="5186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𝛿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  <m:r>
                              <a:rPr lang="en-US"/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527" y="4744470"/>
                  <a:ext cx="518604" cy="33855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339593" y="4258579"/>
                  <a:ext cx="5170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  <m:r>
                              <a:rPr lang="en-US"/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593" y="4258579"/>
                  <a:ext cx="517000" cy="33855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>
              <a:off x="4399848" y="4608077"/>
              <a:ext cx="387539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 flipV="1">
              <a:off x="4389623" y="4750041"/>
              <a:ext cx="38862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551161" y="5112673"/>
              <a:ext cx="2832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classic layer without abstraction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63405" y="1843367"/>
            <a:ext cx="6587798" cy="3168973"/>
            <a:chOff x="1263405" y="1843367"/>
            <a:chExt cx="6587798" cy="3168973"/>
          </a:xfrm>
        </p:grpSpPr>
        <p:sp>
          <p:nvSpPr>
            <p:cNvPr id="25" name="Rectangle 24"/>
            <p:cNvSpPr/>
            <p:nvPr/>
          </p:nvSpPr>
          <p:spPr>
            <a:xfrm>
              <a:off x="2094903" y="3908387"/>
              <a:ext cx="238506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067499" y="1843367"/>
              <a:ext cx="2462244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899063" y="2993987"/>
              <a:ext cx="531494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08213" y="3831234"/>
              <a:ext cx="530733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Left Brace 28"/>
            <p:cNvSpPr/>
            <p:nvPr/>
          </p:nvSpPr>
          <p:spPr>
            <a:xfrm>
              <a:off x="1594263" y="2993987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Left Brace 142"/>
            <p:cNvSpPr/>
            <p:nvPr/>
          </p:nvSpPr>
          <p:spPr>
            <a:xfrm rot="10800000">
              <a:off x="7215543" y="1850034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25873" y="4673786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detach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51596" y="1843367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attach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45673" y="2491347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replace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88744" y="3996982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replace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7044571" y="2671358"/>
              <a:ext cx="1274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</a:t>
              </a:r>
              <a:r>
                <a:rPr lang="en-US" dirty="0"/>
                <a:t>ecurrent NN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875477" y="3815310"/>
              <a:ext cx="1114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1</a:t>
              </a:r>
              <a:r>
                <a:rPr lang="en-US" dirty="0"/>
                <a:t>-layer NN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40523" y="21523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euron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40522" y="2590800"/>
              <a:ext cx="941075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10332" y="21523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10332" y="2590800"/>
              <a:ext cx="941076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LM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74680" y="2251850"/>
              <a:ext cx="941076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98042" y="4320147"/>
              <a:ext cx="941075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74443" y="30667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57663" y="3066404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57661" y="3066404"/>
              <a:ext cx="941076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BP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19452" y="30667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euron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19451" y="3505200"/>
              <a:ext cx="941075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og-sig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98042" y="3066404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74442" y="39811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bias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57662" y="3981197"/>
              <a:ext cx="941075" cy="677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abs-layer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7661" y="4419993"/>
              <a:ext cx="941076" cy="2394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BP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/>
            <p:cNvCxnSpPr>
              <a:stCxn id="66" idx="3"/>
              <a:endCxn id="68" idx="1"/>
            </p:cNvCxnSpPr>
            <p:nvPr/>
          </p:nvCxnSpPr>
          <p:spPr>
            <a:xfrm flipV="1">
              <a:off x="3115518" y="3405354"/>
              <a:ext cx="342145" cy="3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Straight Arrow Connector 113"/>
            <p:cNvCxnSpPr>
              <a:stCxn id="68" idx="3"/>
              <a:endCxn id="70" idx="1"/>
            </p:cNvCxnSpPr>
            <p:nvPr/>
          </p:nvCxnSpPr>
          <p:spPr>
            <a:xfrm>
              <a:off x="4398738" y="3405354"/>
              <a:ext cx="420714" cy="3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Straight Arrow Connector 114"/>
            <p:cNvCxnSpPr>
              <a:stCxn id="70" idx="3"/>
              <a:endCxn id="73" idx="1"/>
            </p:cNvCxnSpPr>
            <p:nvPr/>
          </p:nvCxnSpPr>
          <p:spPr>
            <a:xfrm flipV="1">
              <a:off x="5760527" y="3405354"/>
              <a:ext cx="437515" cy="3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Straight Arrow Connector 115"/>
            <p:cNvCxnSpPr>
              <a:stCxn id="75" idx="3"/>
              <a:endCxn id="76" idx="1"/>
            </p:cNvCxnSpPr>
            <p:nvPr/>
          </p:nvCxnSpPr>
          <p:spPr>
            <a:xfrm>
              <a:off x="3115517" y="4320147"/>
              <a:ext cx="34214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Straight Arrow Connector 116"/>
            <p:cNvCxnSpPr>
              <a:stCxn id="76" idx="3"/>
              <a:endCxn id="70" idx="2"/>
            </p:cNvCxnSpPr>
            <p:nvPr/>
          </p:nvCxnSpPr>
          <p:spPr>
            <a:xfrm flipV="1">
              <a:off x="4398737" y="3744697"/>
              <a:ext cx="891253" cy="5754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Straight Arrow Connector 119"/>
            <p:cNvCxnSpPr>
              <a:stCxn id="61" idx="1"/>
              <a:endCxn id="20" idx="3"/>
            </p:cNvCxnSpPr>
            <p:nvPr/>
          </p:nvCxnSpPr>
          <p:spPr>
            <a:xfrm flipH="1">
              <a:off x="5081598" y="2491347"/>
              <a:ext cx="42873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Arrow Connector 123"/>
            <p:cNvCxnSpPr>
              <a:stCxn id="20" idx="2"/>
              <a:endCxn id="70" idx="1"/>
            </p:cNvCxnSpPr>
            <p:nvPr/>
          </p:nvCxnSpPr>
          <p:spPr>
            <a:xfrm rot="16200000" flipH="1">
              <a:off x="4427531" y="3013826"/>
              <a:ext cx="575450" cy="208391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115517" y="2491347"/>
              <a:ext cx="342146" cy="5750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5760527" y="3744305"/>
              <a:ext cx="437516" cy="5758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Straight Arrow Connector 118"/>
            <p:cNvCxnSpPr>
              <a:stCxn id="70" idx="3"/>
              <a:endCxn id="61" idx="2"/>
            </p:cNvCxnSpPr>
            <p:nvPr/>
          </p:nvCxnSpPr>
          <p:spPr>
            <a:xfrm flipV="1">
              <a:off x="5760527" y="2830297"/>
              <a:ext cx="220343" cy="5754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9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1863558" y="2133331"/>
            <a:ext cx="5667277" cy="2319410"/>
            <a:chOff x="1863558" y="2133331"/>
            <a:chExt cx="5667277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207633" y="2219347"/>
              <a:ext cx="2945611" cy="214684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511184" y="3832815"/>
                  <a:ext cx="461010" cy="304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184" y="3832815"/>
                  <a:ext cx="461010" cy="304773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379088" y="3832815"/>
              <a:ext cx="1117604" cy="3047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379088" y="2447947"/>
                  <a:ext cx="469792" cy="3042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088" y="2447947"/>
                  <a:ext cx="469792" cy="304264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871337" y="2447947"/>
              <a:ext cx="1098550" cy="304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4382388" y="2447947"/>
                  <a:ext cx="609600" cy="3042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88" y="2447947"/>
                  <a:ext cx="609600" cy="3042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4382388" y="3832815"/>
                  <a:ext cx="609600" cy="30477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88" y="3832815"/>
                  <a:ext cx="609600" cy="304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075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3036179" y="2333647"/>
              <a:ext cx="342909" cy="2664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3036179" y="2600079"/>
              <a:ext cx="342909" cy="383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3036179" y="2600079"/>
              <a:ext cx="342909" cy="5405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972194" y="3445439"/>
              <a:ext cx="364408" cy="539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972194" y="3946864"/>
              <a:ext cx="364408" cy="383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972194" y="3985202"/>
              <a:ext cx="364408" cy="2666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702938" y="2447947"/>
              <a:ext cx="679450" cy="3042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91987" y="3832815"/>
              <a:ext cx="679450" cy="3047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46715" y="2768721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feed-forward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857649" y="2828926"/>
              <a:ext cx="164557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868354" y="3436190"/>
              <a:ext cx="1624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b</a:t>
              </a:r>
              <a:r>
                <a:rPr lang="en-US" dirty="0"/>
                <a:t>ack-propagation</a:t>
              </a:r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857650" y="3759538"/>
              <a:ext cx="164557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877309" y="2219347"/>
              <a:ext cx="1158870" cy="228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877309" y="2524147"/>
              <a:ext cx="1158870" cy="228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877309" y="3026333"/>
              <a:ext cx="1158870" cy="228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336602" y="4137589"/>
              <a:ext cx="1179506" cy="2286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336602" y="3832564"/>
              <a:ext cx="1179506" cy="2286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336602" y="3331139"/>
              <a:ext cx="1179506" cy="2286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2060091" y="2219347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060091" y="2523611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058821" y="3032683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331958" y="3331139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331958" y="3837327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331958" y="414022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336602" y="3026333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602" y="3026333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731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652508" y="3026333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336602" y="252414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602" y="252414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b="-487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652508" y="2524147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336602" y="221934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602" y="221934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b="-487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652508" y="2219347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969887" y="2600079"/>
              <a:ext cx="366715" cy="5405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969887" y="2600079"/>
              <a:ext cx="366715" cy="383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969887" y="2333647"/>
              <a:ext cx="366715" cy="2664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343071" y="3261283"/>
              <a:ext cx="187764" cy="119145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617079" y="3331133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079" y="3331133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731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2058821" y="3331133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617079" y="383256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079" y="383256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750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2058821" y="3832564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617079" y="41375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079" y="41375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750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2058821" y="4137589"/>
              <a:ext cx="67945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00899" y="2761174"/>
              <a:ext cx="415498" cy="2433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863558" y="2133331"/>
              <a:ext cx="187764" cy="119145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93213" y="2767885"/>
              <a:ext cx="415498" cy="2433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3036179" y="3445433"/>
              <a:ext cx="342909" cy="53976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3036179" y="3946864"/>
              <a:ext cx="342909" cy="383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3036179" y="3985202"/>
              <a:ext cx="342909" cy="2666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395281" y="3117687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node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93213" y="3576148"/>
              <a:ext cx="415498" cy="2433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0897" y="3576148"/>
              <a:ext cx="415498" cy="2433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/>
          <p:nvPr/>
        </p:nvCxnSpPr>
        <p:spPr>
          <a:xfrm flipH="1">
            <a:off x="9448800" y="5081781"/>
            <a:ext cx="28371" cy="1056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70764" y="449320"/>
            <a:ext cx="5873036" cy="6052835"/>
            <a:chOff x="1670764" y="449320"/>
            <a:chExt cx="5873036" cy="6052835"/>
          </a:xfrm>
        </p:grpSpPr>
        <p:sp>
          <p:nvSpPr>
            <p:cNvPr id="65" name="Rounded Rectangle 64"/>
            <p:cNvSpPr/>
            <p:nvPr/>
          </p:nvSpPr>
          <p:spPr>
            <a:xfrm>
              <a:off x="2377169" y="3992322"/>
              <a:ext cx="1981202" cy="137805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educe type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(learning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 function,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function,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topology)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377169" y="1822306"/>
              <a:ext cx="1981202" cy="3745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 code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2539" y="449320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compile-time</a:t>
              </a:r>
              <a:br>
                <a:rPr lang="en-US" dirty="0"/>
              </a:br>
              <a:r>
                <a:rPr lang="en-US" dirty="0"/>
                <a:t>generalization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927600" y="533400"/>
              <a:ext cx="0" cy="59687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689570" y="449320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dirty="0"/>
                <a:t>run-time</a:t>
              </a:r>
              <a:br>
                <a:rPr lang="en-US" dirty="0"/>
              </a:br>
              <a:r>
                <a:rPr lang="en-US" dirty="0"/>
                <a:t>generalization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752600" y="3021780"/>
              <a:ext cx="57912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1453237" y="1717308"/>
              <a:ext cx="101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compiling</a:t>
              </a:r>
              <a:br>
                <a:rPr lang="en-US" dirty="0"/>
              </a:br>
              <a:r>
                <a:rPr lang="en-US" dirty="0"/>
                <a:t>period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548615" y="4168292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running</a:t>
              </a:r>
              <a:br>
                <a:rPr lang="en-US" dirty="0"/>
              </a:br>
              <a:r>
                <a:rPr lang="en-US" dirty="0"/>
                <a:t>period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5092702" y="1114482"/>
              <a:ext cx="1981200" cy="3745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 code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5092700" y="1489030"/>
              <a:ext cx="1981202" cy="137805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educe type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(learning algorithm,</a:t>
              </a:r>
              <a:b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 function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function,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topology)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5092702" y="4273406"/>
              <a:ext cx="1981200" cy="3745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 code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377169" y="3617774"/>
              <a:ext cx="1981202" cy="3745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 code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Straight Arrow Connector 151"/>
            <p:cNvCxnSpPr>
              <a:stCxn id="59" idx="2"/>
              <a:endCxn id="145" idx="0"/>
            </p:cNvCxnSpPr>
            <p:nvPr/>
          </p:nvCxnSpPr>
          <p:spPr>
            <a:xfrm>
              <a:off x="3367770" y="2196855"/>
              <a:ext cx="0" cy="14209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Elbow Connector 39"/>
            <p:cNvCxnSpPr>
              <a:stCxn id="65" idx="2"/>
            </p:cNvCxnSpPr>
            <p:nvPr/>
          </p:nvCxnSpPr>
          <p:spPr>
            <a:xfrm rot="5400000" flipH="1" flipV="1">
              <a:off x="2383519" y="4351250"/>
              <a:ext cx="2003376" cy="34874"/>
            </a:xfrm>
            <a:prstGeom prst="bentConnector4">
              <a:avLst>
                <a:gd name="adj1" fmla="val -16737"/>
                <a:gd name="adj2" fmla="val 3414079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Elbow Connector 176"/>
            <p:cNvCxnSpPr>
              <a:stCxn id="65" idx="2"/>
            </p:cNvCxnSpPr>
            <p:nvPr/>
          </p:nvCxnSpPr>
          <p:spPr>
            <a:xfrm rot="5400000" flipH="1" flipV="1">
              <a:off x="2300969" y="4268700"/>
              <a:ext cx="2168476" cy="34874"/>
            </a:xfrm>
            <a:prstGeom prst="bentConnector4">
              <a:avLst>
                <a:gd name="adj1" fmla="val -39971"/>
                <a:gd name="adj2" fmla="val 3949406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3367769" y="5393505"/>
                  <a:ext cx="9448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multiple</a:t>
                  </a:r>
                  <a:br>
                    <a:rPr lang="en-US" dirty="0"/>
                  </a:br>
                  <a:r>
                    <a:rPr lang="en-US" dirty="0"/>
                    <a:t>epochs </a:t>
                  </a:r>
                  <a14:m>
                    <m:oMath xmlns:m="http://schemas.openxmlformats.org/officeDocument/2006/math">
                      <m:r>
                        <a:rPr lang="en-US"/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69" y="5393505"/>
                  <a:ext cx="944809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3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3403194" y="5917380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multiple</a:t>
                  </a:r>
                  <a:br>
                    <a:rPr lang="en-US" dirty="0"/>
                  </a:br>
                  <a:r>
                    <a:rPr lang="en-US" dirty="0"/>
                    <a:t>runs </a:t>
                  </a:r>
                  <a14:m>
                    <m:oMath xmlns:m="http://schemas.openxmlformats.org/officeDocument/2006/math">
                      <m:r>
                        <a:rPr lang="en-US"/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194" y="5917380"/>
                  <a:ext cx="873957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" t="-3125" r="-1389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Elbow Connector 206"/>
            <p:cNvCxnSpPr>
              <a:stCxn id="144" idx="2"/>
            </p:cNvCxnSpPr>
            <p:nvPr/>
          </p:nvCxnSpPr>
          <p:spPr>
            <a:xfrm rot="5400000" flipH="1" flipV="1">
              <a:off x="5460733" y="3990514"/>
              <a:ext cx="1280010" cy="34872"/>
            </a:xfrm>
            <a:prstGeom prst="bentConnector4">
              <a:avLst>
                <a:gd name="adj1" fmla="val -82152"/>
                <a:gd name="adj2" fmla="val 3365107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Elbow Connector 207"/>
            <p:cNvCxnSpPr>
              <a:stCxn id="144" idx="2"/>
            </p:cNvCxnSpPr>
            <p:nvPr/>
          </p:nvCxnSpPr>
          <p:spPr>
            <a:xfrm rot="5400000" flipH="1" flipV="1">
              <a:off x="5377711" y="3907491"/>
              <a:ext cx="1446055" cy="34874"/>
            </a:xfrm>
            <a:prstGeom prst="bentConnector4">
              <a:avLst>
                <a:gd name="adj1" fmla="val -109343"/>
                <a:gd name="adj2" fmla="val 3889316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6083302" y="5393504"/>
                  <a:ext cx="9448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multiple</a:t>
                  </a:r>
                  <a:br>
                    <a:rPr lang="en-US" dirty="0"/>
                  </a:br>
                  <a:r>
                    <a:rPr lang="en-US" dirty="0"/>
                    <a:t>epochs </a:t>
                  </a:r>
                  <a14:m>
                    <m:oMath xmlns:m="http://schemas.openxmlformats.org/officeDocument/2006/math">
                      <m:r>
                        <a:rPr lang="en-US"/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02" y="5393504"/>
                  <a:ext cx="94480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3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6083300" y="5917379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multiple</a:t>
                  </a:r>
                  <a:br>
                    <a:rPr lang="en-US" dirty="0"/>
                  </a:br>
                  <a:r>
                    <a:rPr lang="en-US" dirty="0"/>
                    <a:t>runs </a:t>
                  </a:r>
                  <a14:m>
                    <m:oMath xmlns:m="http://schemas.openxmlformats.org/officeDocument/2006/math">
                      <m:r>
                        <a:rPr lang="en-US"/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00" y="5917379"/>
                  <a:ext cx="873957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97" t="-3125" r="-1399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Arrow Connector 210"/>
            <p:cNvCxnSpPr>
              <a:stCxn id="143" idx="2"/>
              <a:endCxn id="144" idx="0"/>
            </p:cNvCxnSpPr>
            <p:nvPr/>
          </p:nvCxnSpPr>
          <p:spPr>
            <a:xfrm>
              <a:off x="6083301" y="2867083"/>
              <a:ext cx="1" cy="1406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55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6636" y="-228600"/>
            <a:ext cx="8050139" cy="7363346"/>
            <a:chOff x="436636" y="-228600"/>
            <a:chExt cx="8050139" cy="736334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-142875"/>
              <a:ext cx="7410450" cy="719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436636" y="2659964"/>
              <a:ext cx="2171700" cy="2845486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8022" y="5432947"/>
              <a:ext cx="4038753" cy="170179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0475" y="5895796"/>
              <a:ext cx="864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topology</a:t>
              </a:r>
              <a:br>
                <a:rPr lang="en-US" sz="1200" dirty="0" smtClean="0"/>
              </a:br>
              <a:r>
                <a:rPr lang="en-US" sz="1200" dirty="0" smtClean="0"/>
                <a:t>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 other</a:t>
              </a:r>
              <a:br>
                <a:rPr lang="en-US" sz="1200" i="1" dirty="0" smtClean="0"/>
              </a:br>
              <a:r>
                <a:rPr lang="en-US" sz="1200" i="1" dirty="0" smtClean="0"/>
                <a:t>network</a:t>
              </a:r>
              <a:br>
                <a:rPr lang="en-US" sz="1200" i="1" dirty="0" smtClean="0"/>
              </a:br>
              <a:r>
                <a:rPr lang="en-US" sz="1200" i="1" dirty="0" smtClean="0"/>
                <a:t>topologies</a:t>
              </a:r>
              <a:endParaRPr lang="en-US" sz="1200" i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-228600"/>
              <a:ext cx="4371975" cy="566154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2285" y="104775"/>
              <a:ext cx="1014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ropagation 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other</a:t>
              </a:r>
              <a:br>
                <a:rPr lang="en-US" sz="1200" i="1" dirty="0" smtClean="0"/>
              </a:br>
              <a:r>
                <a:rPr lang="en-US" sz="1200" i="1" dirty="0" smtClean="0"/>
                <a:t>back-propagation algorithms</a:t>
              </a:r>
              <a:endParaRPr lang="en-US" sz="12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029" y="3667208"/>
              <a:ext cx="129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</a:t>
              </a:r>
              <a:r>
                <a:rPr lang="en-US" sz="1200" dirty="0" smtClean="0"/>
                <a:t>nput and output</a:t>
              </a:r>
              <a:br>
                <a:rPr lang="en-US" sz="1200" dirty="0" smtClean="0"/>
              </a:br>
              <a:r>
                <a:rPr lang="en-US" sz="1200" dirty="0" smtClean="0"/>
                <a:t>utility module:</a:t>
              </a:r>
            </a:p>
            <a:p>
              <a:r>
                <a:rPr lang="en-US" sz="1200" i="1" dirty="0" smtClean="0"/>
                <a:t>scalable for other</a:t>
              </a:r>
              <a:br>
                <a:rPr lang="en-US" sz="1200" i="1" dirty="0" smtClean="0"/>
              </a:br>
              <a:r>
                <a:rPr lang="en-US" sz="1200" i="1" dirty="0" smtClean="0"/>
                <a:t>system models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253</Words>
  <Application>Microsoft Office PowerPoint</Application>
  <PresentationFormat>On-screen Show (4:3)</PresentationFormat>
  <Paragraphs>205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376</cp:revision>
  <dcterms:created xsi:type="dcterms:W3CDTF">2006-08-16T00:00:00Z</dcterms:created>
  <dcterms:modified xsi:type="dcterms:W3CDTF">2015-03-22T14:32:10Z</dcterms:modified>
</cp:coreProperties>
</file>