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34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69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903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538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72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807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4416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076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6D31"/>
    <a:srgbClr val="993300"/>
    <a:srgbClr val="F79646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6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6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90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0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45" indent="0">
              <a:buNone/>
              <a:defRPr sz="1900" b="1"/>
            </a:lvl2pPr>
            <a:lvl3pPr marL="872690" indent="0">
              <a:buNone/>
              <a:defRPr sz="1700" b="1"/>
            </a:lvl3pPr>
            <a:lvl4pPr marL="1309035" indent="0">
              <a:buNone/>
              <a:defRPr sz="1500" b="1"/>
            </a:lvl4pPr>
            <a:lvl5pPr marL="1745380" indent="0">
              <a:buNone/>
              <a:defRPr sz="1500" b="1"/>
            </a:lvl5pPr>
            <a:lvl6pPr marL="2181725" indent="0">
              <a:buNone/>
              <a:defRPr sz="1500" b="1"/>
            </a:lvl6pPr>
            <a:lvl7pPr marL="2618070" indent="0">
              <a:buNone/>
              <a:defRPr sz="1500" b="1"/>
            </a:lvl7pPr>
            <a:lvl8pPr marL="3054416" indent="0">
              <a:buNone/>
              <a:defRPr sz="1500" b="1"/>
            </a:lvl8pPr>
            <a:lvl9pPr marL="349076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6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45" indent="0">
              <a:buNone/>
              <a:defRPr sz="1900" b="1"/>
            </a:lvl2pPr>
            <a:lvl3pPr marL="872690" indent="0">
              <a:buNone/>
              <a:defRPr sz="1700" b="1"/>
            </a:lvl3pPr>
            <a:lvl4pPr marL="1309035" indent="0">
              <a:buNone/>
              <a:defRPr sz="1500" b="1"/>
            </a:lvl4pPr>
            <a:lvl5pPr marL="1745380" indent="0">
              <a:buNone/>
              <a:defRPr sz="1500" b="1"/>
            </a:lvl5pPr>
            <a:lvl6pPr marL="2181725" indent="0">
              <a:buNone/>
              <a:defRPr sz="1500" b="1"/>
            </a:lvl6pPr>
            <a:lvl7pPr marL="2618070" indent="0">
              <a:buNone/>
              <a:defRPr sz="1500" b="1"/>
            </a:lvl7pPr>
            <a:lvl8pPr marL="3054416" indent="0">
              <a:buNone/>
              <a:defRPr sz="1500" b="1"/>
            </a:lvl8pPr>
            <a:lvl9pPr marL="349076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6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45" indent="0">
              <a:buNone/>
              <a:defRPr sz="1100"/>
            </a:lvl2pPr>
            <a:lvl3pPr marL="872690" indent="0">
              <a:buNone/>
              <a:defRPr sz="900"/>
            </a:lvl3pPr>
            <a:lvl4pPr marL="1309035" indent="0">
              <a:buNone/>
              <a:defRPr sz="900"/>
            </a:lvl4pPr>
            <a:lvl5pPr marL="1745380" indent="0">
              <a:buNone/>
              <a:defRPr sz="900"/>
            </a:lvl5pPr>
            <a:lvl6pPr marL="2181725" indent="0">
              <a:buNone/>
              <a:defRPr sz="900"/>
            </a:lvl6pPr>
            <a:lvl7pPr marL="2618070" indent="0">
              <a:buNone/>
              <a:defRPr sz="900"/>
            </a:lvl7pPr>
            <a:lvl8pPr marL="3054416" indent="0">
              <a:buNone/>
              <a:defRPr sz="900"/>
            </a:lvl8pPr>
            <a:lvl9pPr marL="34907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36345" indent="0">
              <a:buNone/>
              <a:defRPr sz="2600"/>
            </a:lvl2pPr>
            <a:lvl3pPr marL="872690" indent="0">
              <a:buNone/>
              <a:defRPr sz="2300"/>
            </a:lvl3pPr>
            <a:lvl4pPr marL="1309035" indent="0">
              <a:buNone/>
              <a:defRPr sz="1900"/>
            </a:lvl4pPr>
            <a:lvl5pPr marL="1745380" indent="0">
              <a:buNone/>
              <a:defRPr sz="1900"/>
            </a:lvl5pPr>
            <a:lvl6pPr marL="2181725" indent="0">
              <a:buNone/>
              <a:defRPr sz="1900"/>
            </a:lvl6pPr>
            <a:lvl7pPr marL="2618070" indent="0">
              <a:buNone/>
              <a:defRPr sz="1900"/>
            </a:lvl7pPr>
            <a:lvl8pPr marL="3054416" indent="0">
              <a:buNone/>
              <a:defRPr sz="1900"/>
            </a:lvl8pPr>
            <a:lvl9pPr marL="3490760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45" indent="0">
              <a:buNone/>
              <a:defRPr sz="1100"/>
            </a:lvl2pPr>
            <a:lvl3pPr marL="872690" indent="0">
              <a:buNone/>
              <a:defRPr sz="900"/>
            </a:lvl3pPr>
            <a:lvl4pPr marL="1309035" indent="0">
              <a:buNone/>
              <a:defRPr sz="900"/>
            </a:lvl4pPr>
            <a:lvl5pPr marL="1745380" indent="0">
              <a:buNone/>
              <a:defRPr sz="900"/>
            </a:lvl5pPr>
            <a:lvl6pPr marL="2181725" indent="0">
              <a:buNone/>
              <a:defRPr sz="900"/>
            </a:lvl6pPr>
            <a:lvl7pPr marL="2618070" indent="0">
              <a:buNone/>
              <a:defRPr sz="900"/>
            </a:lvl7pPr>
            <a:lvl8pPr marL="3054416" indent="0">
              <a:buNone/>
              <a:defRPr sz="900"/>
            </a:lvl8pPr>
            <a:lvl9pPr marL="34907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69" tIns="43635" rIns="87269" bIns="436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87269" tIns="43635" rIns="87269" bIns="436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269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59" indent="-327259" algn="l" defTabSz="872690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61" indent="-272716" algn="l" defTabSz="87269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863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07" indent="-218172" algn="l" defTabSz="87269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553" indent="-218172" algn="l" defTabSz="87269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98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242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588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8933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4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69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3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38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72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07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416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76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2.png"/><Relationship Id="rId2" Type="http://schemas.openxmlformats.org/officeDocument/2006/relationships/image" Target="../media/image16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5.png"/><Relationship Id="rId26" Type="http://schemas.openxmlformats.org/officeDocument/2006/relationships/image" Target="../media/image64.png"/><Relationship Id="rId3" Type="http://schemas.openxmlformats.org/officeDocument/2006/relationships/image" Target="../media/image38.png"/><Relationship Id="rId21" Type="http://schemas.openxmlformats.org/officeDocument/2006/relationships/image" Target="../media/image58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4.png"/><Relationship Id="rId25" Type="http://schemas.openxmlformats.org/officeDocument/2006/relationships/image" Target="../media/image63.png"/><Relationship Id="rId2" Type="http://schemas.openxmlformats.org/officeDocument/2006/relationships/image" Target="../media/image37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2.png"/><Relationship Id="rId5" Type="http://schemas.openxmlformats.org/officeDocument/2006/relationships/image" Target="../media/image41.png"/><Relationship Id="rId15" Type="http://schemas.openxmlformats.org/officeDocument/2006/relationships/image" Target="../media/image52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10" Type="http://schemas.openxmlformats.org/officeDocument/2006/relationships/image" Target="../media/image46.png"/><Relationship Id="rId19" Type="http://schemas.openxmlformats.org/officeDocument/2006/relationships/image" Target="../media/image5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5.png"/><Relationship Id="rId3" Type="http://schemas.openxmlformats.org/officeDocument/2006/relationships/image" Target="../media/image68.png"/><Relationship Id="rId21" Type="http://schemas.openxmlformats.org/officeDocument/2006/relationships/image" Target="../media/image88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4.png"/><Relationship Id="rId2" Type="http://schemas.openxmlformats.org/officeDocument/2006/relationships/image" Target="../media/image67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91.png"/><Relationship Id="rId5" Type="http://schemas.openxmlformats.org/officeDocument/2006/relationships/image" Target="../media/image71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10" Type="http://schemas.openxmlformats.org/officeDocument/2006/relationships/image" Target="../media/image76.png"/><Relationship Id="rId19" Type="http://schemas.openxmlformats.org/officeDocument/2006/relationships/image" Target="../media/image86.png"/><Relationship Id="rId4" Type="http://schemas.openxmlformats.org/officeDocument/2006/relationships/image" Target="../media/image69.png"/><Relationship Id="rId9" Type="http://schemas.openxmlformats.org/officeDocument/2006/relationships/image" Target="../media/image75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83508" y="2054813"/>
            <a:ext cx="6363779" cy="2732990"/>
            <a:chOff x="1385888" y="2066925"/>
            <a:chExt cx="6363778" cy="2732990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588" y="2066925"/>
              <a:ext cx="6086475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1828800" y="2514600"/>
              <a:ext cx="1524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81200" y="3200400"/>
              <a:ext cx="1524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33600" y="3657600"/>
              <a:ext cx="152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286000" y="3962400"/>
              <a:ext cx="1524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438400" y="4152900"/>
              <a:ext cx="76200" cy="381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52900" y="3276600"/>
              <a:ext cx="190500" cy="5334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3434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495800" y="4114800"/>
              <a:ext cx="381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4958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343400" y="3810000"/>
              <a:ext cx="6858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324600" y="3429000"/>
              <a:ext cx="381000" cy="7239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705600" y="3962400"/>
              <a:ext cx="3810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6477000" y="3810000"/>
              <a:ext cx="609600" cy="1524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477000" y="3429000"/>
              <a:ext cx="838200" cy="3810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6172200" y="2971800"/>
              <a:ext cx="1143000" cy="457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6172200" y="2514600"/>
              <a:ext cx="13716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7010400" y="2133600"/>
              <a:ext cx="533400" cy="381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2"/>
                <p:cNvSpPr txBox="1"/>
                <p:nvPr/>
              </p:nvSpPr>
              <p:spPr>
                <a:xfrm>
                  <a:off x="3105150" y="44767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7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150" y="4476750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24"/>
                <p:cNvSpPr txBox="1"/>
                <p:nvPr/>
              </p:nvSpPr>
              <p:spPr>
                <a:xfrm>
                  <a:off x="1385888" y="2154823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8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888" y="2154823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28"/>
                <p:cNvSpPr txBox="1"/>
                <p:nvPr/>
              </p:nvSpPr>
              <p:spPr>
                <a:xfrm>
                  <a:off x="5233987" y="44767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987" y="4476750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29"/>
                <p:cNvSpPr txBox="1"/>
                <p:nvPr/>
              </p:nvSpPr>
              <p:spPr>
                <a:xfrm>
                  <a:off x="3514725" y="2154823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725" y="2154823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30"/>
                <p:cNvSpPr txBox="1"/>
                <p:nvPr/>
              </p:nvSpPr>
              <p:spPr>
                <a:xfrm>
                  <a:off x="7373409" y="44767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3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409" y="4476750"/>
                  <a:ext cx="389466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31"/>
                <p:cNvSpPr txBox="1"/>
                <p:nvPr/>
              </p:nvSpPr>
              <p:spPr>
                <a:xfrm>
                  <a:off x="5654147" y="2154823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4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147" y="2154823"/>
                  <a:ext cx="367408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030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028700" y="1962150"/>
            <a:ext cx="5943600" cy="3371165"/>
            <a:chOff x="1028700" y="1962150"/>
            <a:chExt cx="5943600" cy="33711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75" y="2343150"/>
              <a:ext cx="4543425" cy="278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119096" y="1962150"/>
                  <a:ext cx="896272" cy="431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500" i="1">
                          <a:solidFill>
                            <a:srgbClr val="0000FF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150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500" dirty="0"/>
                    <a:t>and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500" y="1962150"/>
                  <a:ext cx="943463" cy="4543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577401" y="2514600"/>
                  <a:ext cx="90595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sz="15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401" y="2514600"/>
                  <a:ext cx="95731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35217" y="3034129"/>
                  <a:ext cx="57034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5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217" y="3034129"/>
                  <a:ext cx="59843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576336" y="3277433"/>
                  <a:ext cx="90595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sz="15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36" y="3277433"/>
                  <a:ext cx="957313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28700" y="3429000"/>
                  <a:ext cx="1422890" cy="531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5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3429000"/>
                  <a:ext cx="1508426" cy="56053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762125" y="3924300"/>
                  <a:ext cx="730393" cy="531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5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25" y="3924300"/>
                  <a:ext cx="767838" cy="56053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403148" y="4314825"/>
                  <a:ext cx="1065997" cy="531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5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148" y="4314825"/>
                  <a:ext cx="1126719" cy="56053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25684" y="50101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684" y="5010150"/>
                  <a:ext cx="389466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14575" y="5010150"/>
                  <a:ext cx="92653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  <m:r>
                          <a:rPr lang="en-US" sz="1500" i="1"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575" y="5010150"/>
                  <a:ext cx="979371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294284" y="5010150"/>
                  <a:ext cx="590931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  <m:r>
                          <a:rPr lang="en-US" sz="1500" i="1"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84" y="5010150"/>
                  <a:ext cx="620491" cy="3385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189634" y="5010150"/>
                  <a:ext cx="92653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  <m:r>
                          <a:rPr lang="en-US" sz="1500" i="1"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634" y="5010150"/>
                  <a:ext cx="979371" cy="33855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857565" y="4195044"/>
                  <a:ext cx="33938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565" y="4195044"/>
                  <a:ext cx="350994" cy="33855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30481" y="3714750"/>
                  <a:ext cx="33938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481" y="3714750"/>
                  <a:ext cx="350994" cy="33855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2804260" y="2683877"/>
              <a:ext cx="800269" cy="519529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04529" y="3203406"/>
              <a:ext cx="1074790" cy="301794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11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04951" y="1776412"/>
            <a:ext cx="6025904" cy="2864020"/>
            <a:chOff x="1504950" y="1776411"/>
            <a:chExt cx="6025904" cy="286402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953" y="1824038"/>
              <a:ext cx="5591175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49184" y="4188827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184" y="4188827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615547" y="1866900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547" y="1866900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119937" y="4188827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37" y="4188827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686300" y="1866900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6300" y="1866900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2057400" y="2133600"/>
              <a:ext cx="2286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286000" y="2819400"/>
              <a:ext cx="685800" cy="1066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057400" y="1899761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860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9718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866900" y="3866416"/>
                  <a:ext cx="11330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latin typeface="Cambria Math"/>
                          </a:rPr>
                          <m:t>&gt;</m:t>
                        </m:r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900" y="3866416"/>
                  <a:ext cx="121655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eft Brace 49"/>
            <p:cNvSpPr/>
            <p:nvPr/>
          </p:nvSpPr>
          <p:spPr>
            <a:xfrm rot="16200000" flipH="1">
              <a:off x="2134674" y="4040700"/>
              <a:ext cx="77227" cy="225425"/>
            </a:xfrm>
            <a:prstGeom prst="leftBrace">
              <a:avLst>
                <a:gd name="adj1" fmla="val 24140"/>
                <a:gd name="adj2" fmla="val 23591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e 50"/>
            <p:cNvSpPr/>
            <p:nvPr/>
          </p:nvSpPr>
          <p:spPr>
            <a:xfrm rot="16200000" flipH="1">
              <a:off x="2592127" y="3808151"/>
              <a:ext cx="75406" cy="688706"/>
            </a:xfrm>
            <a:prstGeom prst="leftBrace">
              <a:avLst>
                <a:gd name="adj1" fmla="val 24140"/>
                <a:gd name="adj2" fmla="val 86305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961848" y="1776411"/>
                  <a:ext cx="1095172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1848" y="1776411"/>
                  <a:ext cx="1175899" cy="44345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188454" y="2444728"/>
                  <a:ext cx="848116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454" y="2444728"/>
                  <a:ext cx="907171" cy="44345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504950" y="4196318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950" y="4196318"/>
                  <a:ext cx="77938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120900" y="4195346"/>
                  <a:ext cx="48333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900" y="4195346"/>
                  <a:ext cx="510653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527300" y="4197350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300" y="4197350"/>
                  <a:ext cx="779381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V="1">
              <a:off x="5562600" y="2590800"/>
              <a:ext cx="16002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563670" y="2641055"/>
              <a:ext cx="1599130" cy="67895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702931" y="2901950"/>
                  <a:ext cx="1095172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931" y="2901950"/>
                  <a:ext cx="1175899" cy="44345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406001" y="2265144"/>
                  <a:ext cx="1095172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6001" y="2265144"/>
                  <a:ext cx="1175899" cy="44345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5562600" y="1908199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162800" y="190658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069194" y="4191000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194" y="4191000"/>
                  <a:ext cx="77938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6583680" y="4191000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680" y="4191000"/>
                  <a:ext cx="779381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206354" y="4378821"/>
                  <a:ext cx="48333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354" y="4378821"/>
                  <a:ext cx="510653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/>
            <p:cNvCxnSpPr/>
            <p:nvPr/>
          </p:nvCxnSpPr>
          <p:spPr>
            <a:xfrm>
              <a:off x="5566466" y="3320006"/>
              <a:ext cx="453334" cy="54641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019800" y="1905000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690117" y="4190231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117" y="4190231"/>
                  <a:ext cx="779381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881896" y="3219450"/>
                  <a:ext cx="1080039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>
                            <a:solidFill>
                              <a:srgbClr val="0000FF"/>
                            </a:solidFill>
                            <a:latin typeface="Cambria Math"/>
                          </a:rPr>
                          <m:t>set</m:t>
                        </m:r>
                        <m:r>
                          <a:rPr lang="en-US" sz="11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896" y="3219450"/>
                  <a:ext cx="1178656" cy="44345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Left Brace 58"/>
            <p:cNvSpPr/>
            <p:nvPr/>
          </p:nvSpPr>
          <p:spPr>
            <a:xfrm rot="16200000" flipH="1">
              <a:off x="6269657" y="3297858"/>
              <a:ext cx="186086" cy="1600200"/>
            </a:xfrm>
            <a:prstGeom prst="leftBrace">
              <a:avLst>
                <a:gd name="adj1" fmla="val 24140"/>
                <a:gd name="adj2" fmla="val 75973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Brace 60"/>
            <p:cNvSpPr/>
            <p:nvPr/>
          </p:nvSpPr>
          <p:spPr>
            <a:xfrm rot="16200000" flipH="1">
              <a:off x="5752658" y="3923475"/>
              <a:ext cx="73473" cy="456130"/>
            </a:xfrm>
            <a:prstGeom prst="leftBrace">
              <a:avLst>
                <a:gd name="adj1" fmla="val 24140"/>
                <a:gd name="adj2" fmla="val 64816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618216" y="3850501"/>
                  <a:ext cx="19126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100" i="1">
                            <a:latin typeface="Cambria Math"/>
                          </a:rPr>
                          <m:t>&lt;</m:t>
                        </m:r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latin typeface="Cambria Math"/>
                          </a:rPr>
                          <m:t>=−</m:t>
                        </m:r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216" y="3850501"/>
                  <a:ext cx="2141484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792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1" y="1909765"/>
            <a:ext cx="21717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65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/>
          <p:cNvGrpSpPr/>
          <p:nvPr/>
        </p:nvGrpSpPr>
        <p:grpSpPr>
          <a:xfrm>
            <a:off x="517366" y="1330184"/>
            <a:ext cx="7136671" cy="2515023"/>
            <a:chOff x="517366" y="1330182"/>
            <a:chExt cx="7136670" cy="2515024"/>
          </a:xfrm>
        </p:grpSpPr>
        <p:sp>
          <p:nvSpPr>
            <p:cNvPr id="114" name="Rounded Rectangle 113"/>
            <p:cNvSpPr/>
            <p:nvPr/>
          </p:nvSpPr>
          <p:spPr>
            <a:xfrm>
              <a:off x="5524497" y="1333499"/>
              <a:ext cx="1216575" cy="2510255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025985" y="1330182"/>
              <a:ext cx="1208955" cy="2513571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746291" y="1333996"/>
              <a:ext cx="7425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Output</a:t>
              </a:r>
              <a:br>
                <a:rPr lang="en-US" sz="1500" dirty="0"/>
              </a:br>
              <a:r>
                <a:rPr lang="en-US" sz="1500" dirty="0"/>
                <a:t>layer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48379" y="1330182"/>
              <a:ext cx="74892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Hidden</a:t>
              </a:r>
              <a:br>
                <a:rPr lang="en-US" sz="1500" dirty="0"/>
              </a:br>
              <a:r>
                <a:rPr lang="en-US" sz="1500" dirty="0"/>
                <a:t>layer 2</a:t>
              </a: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660366" y="1330183"/>
              <a:ext cx="562770" cy="1961025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17366" y="1333996"/>
              <a:ext cx="1143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feed-forward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523966" y="1330182"/>
              <a:ext cx="1209834" cy="2513571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577123" y="1973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23" y="1973580"/>
                  <a:ext cx="533400" cy="3048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577123" y="2354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23" y="2354580"/>
                  <a:ext cx="5334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577123" y="289277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23" y="2892777"/>
                  <a:ext cx="5334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4702644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119923" y="1973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923" y="1973580"/>
                  <a:ext cx="304800" cy="3048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4127690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p:cxnSp>
          <p:nvCxnSpPr>
            <p:cNvPr id="20" name="Straight Connector 19"/>
            <p:cNvCxnSpPr>
              <a:stCxn id="15" idx="6"/>
              <a:endCxn id="11" idx="1"/>
            </p:cNvCxnSpPr>
            <p:nvPr/>
          </p:nvCxnSpPr>
          <p:spPr>
            <a:xfrm>
              <a:off x="4424723" y="2125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2" idx="1"/>
            </p:cNvCxnSpPr>
            <p:nvPr/>
          </p:nvCxnSpPr>
          <p:spPr>
            <a:xfrm>
              <a:off x="4424723" y="2506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1"/>
            </p:cNvCxnSpPr>
            <p:nvPr/>
          </p:nvCxnSpPr>
          <p:spPr>
            <a:xfrm>
              <a:off x="4424723" y="304517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4119923" y="2354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923" y="2354580"/>
                  <a:ext cx="304800" cy="3048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4119923" y="289277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923" y="2892777"/>
                  <a:ext cx="304800" cy="3048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>
              <a:stCxn id="73" idx="3"/>
              <a:endCxn id="15" idx="1"/>
            </p:cNvCxnSpPr>
            <p:nvPr/>
          </p:nvCxnSpPr>
          <p:spPr>
            <a:xfrm flipV="1">
              <a:off x="3619500" y="2018217"/>
              <a:ext cx="545060" cy="1039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3" idx="3"/>
              <a:endCxn id="27" idx="1"/>
            </p:cNvCxnSpPr>
            <p:nvPr/>
          </p:nvCxnSpPr>
          <p:spPr>
            <a:xfrm>
              <a:off x="3619500" y="2122170"/>
              <a:ext cx="545060" cy="27704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3" idx="3"/>
              <a:endCxn id="28" idx="1"/>
            </p:cNvCxnSpPr>
            <p:nvPr/>
          </p:nvCxnSpPr>
          <p:spPr>
            <a:xfrm>
              <a:off x="3619500" y="2122170"/>
              <a:ext cx="545060" cy="8152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3"/>
              <a:endCxn id="15" idx="2"/>
            </p:cNvCxnSpPr>
            <p:nvPr/>
          </p:nvCxnSpPr>
          <p:spPr>
            <a:xfrm flipV="1">
              <a:off x="3619500" y="2125980"/>
              <a:ext cx="500423" cy="3771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5" idx="3"/>
              <a:endCxn id="15" idx="3"/>
            </p:cNvCxnSpPr>
            <p:nvPr/>
          </p:nvCxnSpPr>
          <p:spPr>
            <a:xfrm flipV="1">
              <a:off x="3619500" y="2233743"/>
              <a:ext cx="545060" cy="807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4" idx="3"/>
              <a:endCxn id="28" idx="2"/>
            </p:cNvCxnSpPr>
            <p:nvPr/>
          </p:nvCxnSpPr>
          <p:spPr>
            <a:xfrm>
              <a:off x="3619500" y="2503170"/>
              <a:ext cx="500423" cy="5420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3"/>
              <a:endCxn id="28" idx="3"/>
            </p:cNvCxnSpPr>
            <p:nvPr/>
          </p:nvCxnSpPr>
          <p:spPr>
            <a:xfrm>
              <a:off x="3619500" y="3041367"/>
              <a:ext cx="545060" cy="1115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4" idx="3"/>
              <a:endCxn id="27" idx="2"/>
            </p:cNvCxnSpPr>
            <p:nvPr/>
          </p:nvCxnSpPr>
          <p:spPr>
            <a:xfrm>
              <a:off x="3619500" y="2503170"/>
              <a:ext cx="500423" cy="38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75" idx="3"/>
              <a:endCxn id="27" idx="3"/>
            </p:cNvCxnSpPr>
            <p:nvPr/>
          </p:nvCxnSpPr>
          <p:spPr>
            <a:xfrm flipV="1">
              <a:off x="3619500" y="2614743"/>
              <a:ext cx="545060" cy="426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685251" y="1675853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251" y="1675853"/>
                  <a:ext cx="376257" cy="3231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3086100" y="196977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1969770"/>
                  <a:ext cx="533400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3086100" y="235077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2350770"/>
                  <a:ext cx="533400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3086100" y="288896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2888967"/>
                  <a:ext cx="533400" cy="3048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/>
            <p:cNvSpPr txBox="1"/>
            <p:nvPr/>
          </p:nvSpPr>
          <p:spPr>
            <a:xfrm>
              <a:off x="3211622" y="265557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/>
                <p:cNvSpPr/>
                <p:nvPr/>
              </p:nvSpPr>
              <p:spPr>
                <a:xfrm>
                  <a:off x="2628900" y="1969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7" name="Oval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00" y="1969770"/>
                  <a:ext cx="304800" cy="304800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/>
            <p:cNvSpPr txBox="1"/>
            <p:nvPr/>
          </p:nvSpPr>
          <p:spPr>
            <a:xfrm>
              <a:off x="2636668" y="265557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p:cxnSp>
          <p:nvCxnSpPr>
            <p:cNvPr id="79" name="Straight Connector 78"/>
            <p:cNvCxnSpPr>
              <a:stCxn id="77" idx="6"/>
              <a:endCxn id="73" idx="1"/>
            </p:cNvCxnSpPr>
            <p:nvPr/>
          </p:nvCxnSpPr>
          <p:spPr>
            <a:xfrm>
              <a:off x="2933700" y="212217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4" idx="1"/>
            </p:cNvCxnSpPr>
            <p:nvPr/>
          </p:nvCxnSpPr>
          <p:spPr>
            <a:xfrm>
              <a:off x="2933700" y="250317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5" idx="1"/>
            </p:cNvCxnSpPr>
            <p:nvPr/>
          </p:nvCxnSpPr>
          <p:spPr>
            <a:xfrm>
              <a:off x="2933700" y="304136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/>
                <p:cNvSpPr/>
                <p:nvPr/>
              </p:nvSpPr>
              <p:spPr>
                <a:xfrm>
                  <a:off x="2628900" y="2350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Oval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00" y="2350770"/>
                  <a:ext cx="304800" cy="304800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/>
                <p:cNvSpPr/>
                <p:nvPr/>
              </p:nvSpPr>
              <p:spPr>
                <a:xfrm>
                  <a:off x="2628900" y="288896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3" name="Oval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00" y="2888967"/>
                  <a:ext cx="304800" cy="304800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/>
            <p:cNvSpPr txBox="1"/>
            <p:nvPr/>
          </p:nvSpPr>
          <p:spPr>
            <a:xfrm>
              <a:off x="2754421" y="1330183"/>
              <a:ext cx="74892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Hidden</a:t>
              </a:r>
              <a:br>
                <a:rPr lang="en-US" sz="1500" dirty="0"/>
              </a:br>
              <a:r>
                <a:rPr lang="en-US" sz="1500" dirty="0"/>
                <a:t>layer 1</a:t>
              </a:r>
            </a:p>
          </p:txBody>
        </p:sp>
        <p:cxnSp>
          <p:nvCxnSpPr>
            <p:cNvPr id="110" name="Straight Arrow Connector 109"/>
            <p:cNvCxnSpPr>
              <a:stCxn id="111" idx="1"/>
              <a:endCxn id="111" idx="3"/>
            </p:cNvCxnSpPr>
            <p:nvPr/>
          </p:nvCxnSpPr>
          <p:spPr>
            <a:xfrm>
              <a:off x="517366" y="1610995"/>
              <a:ext cx="11430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226809" y="3291208"/>
              <a:ext cx="13035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back-propagation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6075995" y="1973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5" y="1973580"/>
                  <a:ext cx="533400" cy="3048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075995" y="2354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5" y="2354580"/>
                  <a:ext cx="533400" cy="30480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6075995" y="289277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5" y="2892777"/>
                  <a:ext cx="533400" cy="3048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/>
            <p:cNvSpPr txBox="1"/>
            <p:nvPr/>
          </p:nvSpPr>
          <p:spPr>
            <a:xfrm>
              <a:off x="6201516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/>
                <p:cNvSpPr/>
                <p:nvPr/>
              </p:nvSpPr>
              <p:spPr>
                <a:xfrm>
                  <a:off x="5618795" y="1973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19" name="Oval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95" y="1973580"/>
                  <a:ext cx="304800" cy="304800"/>
                </a:xfrm>
                <a:prstGeom prst="ellipse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TextBox 119"/>
            <p:cNvSpPr txBox="1"/>
            <p:nvPr/>
          </p:nvSpPr>
          <p:spPr>
            <a:xfrm>
              <a:off x="5626562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p:cxnSp>
          <p:nvCxnSpPr>
            <p:cNvPr id="121" name="Straight Connector 120"/>
            <p:cNvCxnSpPr>
              <a:stCxn id="119" idx="6"/>
              <a:endCxn id="115" idx="1"/>
            </p:cNvCxnSpPr>
            <p:nvPr/>
          </p:nvCxnSpPr>
          <p:spPr>
            <a:xfrm>
              <a:off x="5923595" y="2125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16" idx="1"/>
            </p:cNvCxnSpPr>
            <p:nvPr/>
          </p:nvCxnSpPr>
          <p:spPr>
            <a:xfrm>
              <a:off x="5923595" y="2506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117" idx="1"/>
            </p:cNvCxnSpPr>
            <p:nvPr/>
          </p:nvCxnSpPr>
          <p:spPr>
            <a:xfrm>
              <a:off x="5923595" y="304517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Oval 123"/>
                <p:cNvSpPr/>
                <p:nvPr/>
              </p:nvSpPr>
              <p:spPr>
                <a:xfrm>
                  <a:off x="5618795" y="2354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24" name="Oval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95" y="2354580"/>
                  <a:ext cx="304800" cy="304800"/>
                </a:xfrm>
                <a:prstGeom prst="ellipse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Oval 124"/>
                <p:cNvSpPr/>
                <p:nvPr/>
              </p:nvSpPr>
              <p:spPr>
                <a:xfrm>
                  <a:off x="5618795" y="289277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25" name="Oval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95" y="2892777"/>
                  <a:ext cx="304800" cy="304800"/>
                </a:xfrm>
                <a:prstGeom prst="ellipse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/>
            <p:cNvCxnSpPr>
              <a:stCxn id="11" idx="3"/>
              <a:endCxn id="119" idx="1"/>
            </p:cNvCxnSpPr>
            <p:nvPr/>
          </p:nvCxnSpPr>
          <p:spPr>
            <a:xfrm flipV="1">
              <a:off x="5110523" y="2018217"/>
              <a:ext cx="552909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" idx="3"/>
              <a:endCxn id="124" idx="1"/>
            </p:cNvCxnSpPr>
            <p:nvPr/>
          </p:nvCxnSpPr>
          <p:spPr>
            <a:xfrm>
              <a:off x="5110523" y="2125980"/>
              <a:ext cx="552909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" idx="3"/>
              <a:endCxn id="125" idx="1"/>
            </p:cNvCxnSpPr>
            <p:nvPr/>
          </p:nvCxnSpPr>
          <p:spPr>
            <a:xfrm>
              <a:off x="5110523" y="2125980"/>
              <a:ext cx="552909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" idx="3"/>
              <a:endCxn id="119" idx="2"/>
            </p:cNvCxnSpPr>
            <p:nvPr/>
          </p:nvCxnSpPr>
          <p:spPr>
            <a:xfrm flipV="1">
              <a:off x="5110523" y="2125980"/>
              <a:ext cx="50827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3" idx="3"/>
              <a:endCxn id="119" idx="3"/>
            </p:cNvCxnSpPr>
            <p:nvPr/>
          </p:nvCxnSpPr>
          <p:spPr>
            <a:xfrm flipV="1">
              <a:off x="5110523" y="2233743"/>
              <a:ext cx="552909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" idx="3"/>
              <a:endCxn id="125" idx="2"/>
            </p:cNvCxnSpPr>
            <p:nvPr/>
          </p:nvCxnSpPr>
          <p:spPr>
            <a:xfrm>
              <a:off x="5110523" y="2506980"/>
              <a:ext cx="508272" cy="5381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" idx="3"/>
              <a:endCxn id="125" idx="3"/>
            </p:cNvCxnSpPr>
            <p:nvPr/>
          </p:nvCxnSpPr>
          <p:spPr>
            <a:xfrm>
              <a:off x="5110523" y="3045177"/>
              <a:ext cx="552909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" idx="3"/>
              <a:endCxn id="124" idx="2"/>
            </p:cNvCxnSpPr>
            <p:nvPr/>
          </p:nvCxnSpPr>
          <p:spPr>
            <a:xfrm>
              <a:off x="5110523" y="2506980"/>
              <a:ext cx="50827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3" idx="3"/>
              <a:endCxn id="124" idx="3"/>
            </p:cNvCxnSpPr>
            <p:nvPr/>
          </p:nvCxnSpPr>
          <p:spPr>
            <a:xfrm flipV="1">
              <a:off x="5110523" y="2614743"/>
              <a:ext cx="552909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5186391" y="1675853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6391" y="1675853"/>
                  <a:ext cx="376257" cy="3231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Arrow Connector 147"/>
            <p:cNvCxnSpPr>
              <a:stCxn id="113" idx="3"/>
              <a:endCxn id="113" idx="1"/>
            </p:cNvCxnSpPr>
            <p:nvPr/>
          </p:nvCxnSpPr>
          <p:spPr>
            <a:xfrm flipH="1">
              <a:off x="1226809" y="3568207"/>
              <a:ext cx="130357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242552" y="1622569"/>
              <a:ext cx="28021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>
              <a:off x="3744228" y="3581400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5245368" y="3581400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100" idx="7"/>
              <a:endCxn id="77" idx="1"/>
            </p:cNvCxnSpPr>
            <p:nvPr/>
          </p:nvCxnSpPr>
          <p:spPr>
            <a:xfrm>
              <a:off x="2049514" y="2014407"/>
              <a:ext cx="6240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00" idx="6"/>
              <a:endCxn id="82" idx="1"/>
            </p:cNvCxnSpPr>
            <p:nvPr/>
          </p:nvCxnSpPr>
          <p:spPr>
            <a:xfrm>
              <a:off x="2094151" y="2122170"/>
              <a:ext cx="579386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0" idx="5"/>
              <a:endCxn id="83" idx="1"/>
            </p:cNvCxnSpPr>
            <p:nvPr/>
          </p:nvCxnSpPr>
          <p:spPr>
            <a:xfrm>
              <a:off x="2049514" y="2229933"/>
              <a:ext cx="624023" cy="7036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04" idx="7"/>
              <a:endCxn id="77" idx="2"/>
            </p:cNvCxnSpPr>
            <p:nvPr/>
          </p:nvCxnSpPr>
          <p:spPr>
            <a:xfrm flipV="1">
              <a:off x="2049514" y="2122170"/>
              <a:ext cx="579386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4" idx="6"/>
              <a:endCxn id="82" idx="2"/>
            </p:cNvCxnSpPr>
            <p:nvPr/>
          </p:nvCxnSpPr>
          <p:spPr>
            <a:xfrm>
              <a:off x="2094151" y="2503170"/>
              <a:ext cx="53474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4" idx="5"/>
              <a:endCxn id="83" idx="2"/>
            </p:cNvCxnSpPr>
            <p:nvPr/>
          </p:nvCxnSpPr>
          <p:spPr>
            <a:xfrm>
              <a:off x="2049514" y="2610933"/>
              <a:ext cx="579386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05" idx="7"/>
              <a:endCxn id="77" idx="3"/>
            </p:cNvCxnSpPr>
            <p:nvPr/>
          </p:nvCxnSpPr>
          <p:spPr>
            <a:xfrm flipV="1">
              <a:off x="2049514" y="2229933"/>
              <a:ext cx="624023" cy="7036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/>
                <p:cNvSpPr/>
                <p:nvPr/>
              </p:nvSpPr>
              <p:spPr>
                <a:xfrm>
                  <a:off x="1789351" y="1969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0" name="Oval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51" y="1969770"/>
                  <a:ext cx="304800" cy="304800"/>
                </a:xfrm>
                <a:prstGeom prst="ellipse">
                  <a:avLst/>
                </a:prstGeom>
                <a:blipFill rotWithShape="1">
                  <a:blip r:embed="rId22"/>
                  <a:stretch>
                    <a:fillRect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Oval 103"/>
                <p:cNvSpPr/>
                <p:nvPr/>
              </p:nvSpPr>
              <p:spPr>
                <a:xfrm>
                  <a:off x="1789351" y="2350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4" name="Oval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51" y="2350770"/>
                  <a:ext cx="304800" cy="304800"/>
                </a:xfrm>
                <a:prstGeom prst="ellipse">
                  <a:avLst/>
                </a:prstGeom>
                <a:blipFill rotWithShape="1">
                  <a:blip r:embed="rId23"/>
                  <a:stretch>
                    <a:fillRect b="-3846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/>
                <p:cNvSpPr/>
                <p:nvPr/>
              </p:nvSpPr>
              <p:spPr>
                <a:xfrm>
                  <a:off x="1789351" y="288896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5" name="Oval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51" y="2888967"/>
                  <a:ext cx="304800" cy="304800"/>
                </a:xfrm>
                <a:prstGeom prst="ellipse">
                  <a:avLst/>
                </a:prstGeom>
                <a:blipFill rotWithShape="1">
                  <a:blip r:embed="rId24"/>
                  <a:stretch>
                    <a:fillRect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Connector 111"/>
            <p:cNvCxnSpPr>
              <a:stCxn id="105" idx="5"/>
              <a:endCxn id="83" idx="3"/>
            </p:cNvCxnSpPr>
            <p:nvPr/>
          </p:nvCxnSpPr>
          <p:spPr>
            <a:xfrm>
              <a:off x="2049514" y="3149130"/>
              <a:ext cx="6240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05" idx="6"/>
              <a:endCxn id="82" idx="3"/>
            </p:cNvCxnSpPr>
            <p:nvPr/>
          </p:nvCxnSpPr>
          <p:spPr>
            <a:xfrm flipV="1">
              <a:off x="2094151" y="2610933"/>
              <a:ext cx="579386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1643430" y="1333992"/>
              <a:ext cx="5966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input</a:t>
              </a:r>
              <a:br>
                <a:rPr lang="en-US" sz="1500" dirty="0"/>
              </a:br>
              <a:r>
                <a:rPr lang="en-US" sz="1500" dirty="0"/>
                <a:t>layer</a:t>
              </a:r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7018020" y="1914956"/>
              <a:ext cx="622921" cy="1928797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Oval 158"/>
                <p:cNvSpPr/>
                <p:nvPr/>
              </p:nvSpPr>
              <p:spPr>
                <a:xfrm>
                  <a:off x="7176676" y="1973038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59" name="Oval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676" y="1973038"/>
                  <a:ext cx="304800" cy="304800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Oval 159"/>
                <p:cNvSpPr/>
                <p:nvPr/>
              </p:nvSpPr>
              <p:spPr>
                <a:xfrm>
                  <a:off x="7176676" y="2354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60" name="Oval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676" y="2354580"/>
                  <a:ext cx="304800" cy="304800"/>
                </a:xfrm>
                <a:prstGeom prst="ellipse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Oval 160"/>
                <p:cNvSpPr/>
                <p:nvPr/>
              </p:nvSpPr>
              <p:spPr>
                <a:xfrm>
                  <a:off x="7176676" y="289277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61" name="Oval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676" y="2892777"/>
                  <a:ext cx="304800" cy="304800"/>
                </a:xfrm>
                <a:prstGeom prst="ellipse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/>
            <p:cNvCxnSpPr>
              <a:stCxn id="115" idx="3"/>
              <a:endCxn id="159" idx="2"/>
            </p:cNvCxnSpPr>
            <p:nvPr/>
          </p:nvCxnSpPr>
          <p:spPr>
            <a:xfrm flipV="1">
              <a:off x="6609395" y="2125438"/>
              <a:ext cx="567281" cy="5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16" idx="3"/>
              <a:endCxn id="160" idx="2"/>
            </p:cNvCxnSpPr>
            <p:nvPr/>
          </p:nvCxnSpPr>
          <p:spPr>
            <a:xfrm>
              <a:off x="6609395" y="2506980"/>
              <a:ext cx="56728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17" idx="3"/>
              <a:endCxn id="161" idx="2"/>
            </p:cNvCxnSpPr>
            <p:nvPr/>
          </p:nvCxnSpPr>
          <p:spPr>
            <a:xfrm>
              <a:off x="6609395" y="3045177"/>
              <a:ext cx="56728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3751923" y="1599666"/>
              <a:ext cx="28021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5244287" y="1595369"/>
              <a:ext cx="28021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7004113" y="3258979"/>
              <a:ext cx="6499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target</a:t>
              </a:r>
              <a:br>
                <a:rPr lang="en-US" sz="1500" dirty="0"/>
              </a:br>
              <a:r>
                <a:rPr lang="en-US" sz="1500" dirty="0"/>
                <a:t>layer</a:t>
              </a:r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H="1">
              <a:off x="6746508" y="3581400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2184348" y="1675853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4348" y="1675853"/>
                  <a:ext cx="376257" cy="3231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717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794436" y="1089124"/>
            <a:ext cx="6977965" cy="2797077"/>
            <a:chOff x="794435" y="1089123"/>
            <a:chExt cx="6977965" cy="27970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4522224" y="2823210"/>
                  <a:ext cx="493533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224" y="2823210"/>
                  <a:ext cx="493533" cy="3231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/>
                <p:cNvSpPr txBox="1"/>
                <p:nvPr/>
              </p:nvSpPr>
              <p:spPr>
                <a:xfrm>
                  <a:off x="6148632" y="2823210"/>
                  <a:ext cx="41177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632" y="2823210"/>
                  <a:ext cx="411779" cy="3231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Rounded Rectangle 200"/>
            <p:cNvSpPr/>
            <p:nvPr/>
          </p:nvSpPr>
          <p:spPr>
            <a:xfrm>
              <a:off x="4937760" y="1089659"/>
              <a:ext cx="1219200" cy="1888777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3657600" y="1089660"/>
              <a:ext cx="885471" cy="27965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5499685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685" y="1924050"/>
                  <a:ext cx="5334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Rectangle 203"/>
                <p:cNvSpPr/>
                <p:nvPr/>
              </p:nvSpPr>
              <p:spPr>
                <a:xfrm>
                  <a:off x="5499685" y="2305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4" name="Rectangle 2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685" y="2305050"/>
                  <a:ext cx="533400" cy="3048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Oval 206"/>
                <p:cNvSpPr/>
                <p:nvPr/>
              </p:nvSpPr>
              <p:spPr>
                <a:xfrm>
                  <a:off x="5042485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207" name="Oval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485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/>
            <p:cNvCxnSpPr>
              <a:stCxn id="207" idx="6"/>
              <a:endCxn id="203" idx="1"/>
            </p:cNvCxnSpPr>
            <p:nvPr/>
          </p:nvCxnSpPr>
          <p:spPr>
            <a:xfrm>
              <a:off x="5347285" y="2076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endCxn id="204" idx="1"/>
            </p:cNvCxnSpPr>
            <p:nvPr/>
          </p:nvCxnSpPr>
          <p:spPr>
            <a:xfrm>
              <a:off x="5347285" y="2457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Oval 211"/>
                <p:cNvSpPr/>
                <p:nvPr/>
              </p:nvSpPr>
              <p:spPr>
                <a:xfrm>
                  <a:off x="5042485" y="2305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2" name="Oval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485" y="2305050"/>
                  <a:ext cx="304800" cy="3048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4" name="TextBox 223"/>
            <p:cNvSpPr txBox="1"/>
            <p:nvPr/>
          </p:nvSpPr>
          <p:spPr>
            <a:xfrm>
              <a:off x="5172834" y="1089660"/>
              <a:ext cx="7490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neuron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3785147" y="1543050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1543050"/>
                  <a:ext cx="636509" cy="3048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3785146" y="1924050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6" y="1924050"/>
                  <a:ext cx="636509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" name="TextBox 235"/>
            <p:cNvSpPr txBox="1"/>
            <p:nvPr/>
          </p:nvSpPr>
          <p:spPr>
            <a:xfrm>
              <a:off x="3742833" y="1089660"/>
              <a:ext cx="71500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weight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/>
                <p:cNvSpPr/>
                <p:nvPr/>
              </p:nvSpPr>
              <p:spPr>
                <a:xfrm>
                  <a:off x="3785147" y="2305050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2305050"/>
                  <a:ext cx="636508" cy="3048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Rectangle 303"/>
                <p:cNvSpPr/>
                <p:nvPr/>
              </p:nvSpPr>
              <p:spPr>
                <a:xfrm>
                  <a:off x="3785147" y="2686050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4" name="Rectangle 3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2686050"/>
                  <a:ext cx="636508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2" name="Rounded Rectangle 321"/>
            <p:cNvSpPr/>
            <p:nvPr/>
          </p:nvSpPr>
          <p:spPr>
            <a:xfrm>
              <a:off x="6551245" y="1089660"/>
              <a:ext cx="1221155" cy="21107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6675020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020" y="1924050"/>
                  <a:ext cx="533400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6675020" y="2305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020" y="2305050"/>
                  <a:ext cx="533400" cy="3048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9" name="TextBox 328"/>
            <p:cNvSpPr txBox="1"/>
            <p:nvPr/>
          </p:nvSpPr>
          <p:spPr>
            <a:xfrm>
              <a:off x="6836861" y="1089123"/>
              <a:ext cx="64992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target</a:t>
              </a:r>
            </a:p>
          </p:txBody>
        </p:sp>
        <p:sp>
          <p:nvSpPr>
            <p:cNvPr id="330" name="Rounded Rectangle 329"/>
            <p:cNvSpPr/>
            <p:nvPr/>
          </p:nvSpPr>
          <p:spPr>
            <a:xfrm>
              <a:off x="2042160" y="1089659"/>
              <a:ext cx="1219200" cy="188877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2604085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085" y="1924050"/>
                  <a:ext cx="533400" cy="3048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2604085" y="2305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085" y="2305050"/>
                  <a:ext cx="533400" cy="3048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Oval 332"/>
                <p:cNvSpPr/>
                <p:nvPr/>
              </p:nvSpPr>
              <p:spPr>
                <a:xfrm>
                  <a:off x="2146885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333" name="Oval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885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 b="-3846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4" name="Straight Connector 333"/>
            <p:cNvCxnSpPr>
              <a:stCxn id="333" idx="6"/>
              <a:endCxn id="331" idx="1"/>
            </p:cNvCxnSpPr>
            <p:nvPr/>
          </p:nvCxnSpPr>
          <p:spPr>
            <a:xfrm>
              <a:off x="2451685" y="2076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endCxn id="332" idx="1"/>
            </p:cNvCxnSpPr>
            <p:nvPr/>
          </p:nvCxnSpPr>
          <p:spPr>
            <a:xfrm>
              <a:off x="2451685" y="2457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Oval 335"/>
                <p:cNvSpPr/>
                <p:nvPr/>
              </p:nvSpPr>
              <p:spPr>
                <a:xfrm>
                  <a:off x="2146885" y="2305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Oval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885" y="2305050"/>
                  <a:ext cx="304800" cy="30480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7" name="TextBox 336"/>
            <p:cNvSpPr txBox="1"/>
            <p:nvPr/>
          </p:nvSpPr>
          <p:spPr>
            <a:xfrm>
              <a:off x="2353440" y="1089124"/>
              <a:ext cx="59663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input</a:t>
              </a:r>
            </a:p>
          </p:txBody>
        </p:sp>
        <p:cxnSp>
          <p:nvCxnSpPr>
            <p:cNvPr id="3" name="Straight Connector 2"/>
            <p:cNvCxnSpPr>
              <a:stCxn id="331" idx="3"/>
              <a:endCxn id="225" idx="1"/>
            </p:cNvCxnSpPr>
            <p:nvPr/>
          </p:nvCxnSpPr>
          <p:spPr>
            <a:xfrm flipV="1">
              <a:off x="3137485" y="1695450"/>
              <a:ext cx="64766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331" idx="3"/>
              <a:endCxn id="226" idx="1"/>
            </p:cNvCxnSpPr>
            <p:nvPr/>
          </p:nvCxnSpPr>
          <p:spPr>
            <a:xfrm>
              <a:off x="3137485" y="2076450"/>
              <a:ext cx="64766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332" idx="3"/>
              <a:endCxn id="303" idx="1"/>
            </p:cNvCxnSpPr>
            <p:nvPr/>
          </p:nvCxnSpPr>
          <p:spPr>
            <a:xfrm>
              <a:off x="3137485" y="2457450"/>
              <a:ext cx="64766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stCxn id="332" idx="3"/>
              <a:endCxn id="304" idx="1"/>
            </p:cNvCxnSpPr>
            <p:nvPr/>
          </p:nvCxnSpPr>
          <p:spPr>
            <a:xfrm>
              <a:off x="3137485" y="2457450"/>
              <a:ext cx="64766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stCxn id="225" idx="3"/>
              <a:endCxn id="207" idx="2"/>
            </p:cNvCxnSpPr>
            <p:nvPr/>
          </p:nvCxnSpPr>
          <p:spPr>
            <a:xfrm>
              <a:off x="4421656" y="1695450"/>
              <a:ext cx="620829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stCxn id="226" idx="3"/>
              <a:endCxn id="212" idx="2"/>
            </p:cNvCxnSpPr>
            <p:nvPr/>
          </p:nvCxnSpPr>
          <p:spPr>
            <a:xfrm>
              <a:off x="4421655" y="2076450"/>
              <a:ext cx="62083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03" idx="3"/>
              <a:endCxn id="207" idx="2"/>
            </p:cNvCxnSpPr>
            <p:nvPr/>
          </p:nvCxnSpPr>
          <p:spPr>
            <a:xfrm flipV="1">
              <a:off x="4421655" y="2076450"/>
              <a:ext cx="62083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304" idx="3"/>
              <a:endCxn id="212" idx="2"/>
            </p:cNvCxnSpPr>
            <p:nvPr/>
          </p:nvCxnSpPr>
          <p:spPr>
            <a:xfrm flipV="1">
              <a:off x="4421655" y="2457450"/>
              <a:ext cx="62083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323" idx="1"/>
              <a:endCxn id="203" idx="3"/>
            </p:cNvCxnSpPr>
            <p:nvPr/>
          </p:nvCxnSpPr>
          <p:spPr>
            <a:xfrm flipH="1">
              <a:off x="6033085" y="2076450"/>
              <a:ext cx="64193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204" idx="3"/>
              <a:endCxn id="324" idx="1"/>
            </p:cNvCxnSpPr>
            <p:nvPr/>
          </p:nvCxnSpPr>
          <p:spPr>
            <a:xfrm>
              <a:off x="6033085" y="2457450"/>
              <a:ext cx="64193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Oval 361"/>
                <p:cNvSpPr/>
                <p:nvPr/>
              </p:nvSpPr>
              <p:spPr>
                <a:xfrm>
                  <a:off x="7353300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362" name="Oval 3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00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Oval 362"/>
                <p:cNvSpPr/>
                <p:nvPr/>
              </p:nvSpPr>
              <p:spPr>
                <a:xfrm>
                  <a:off x="7353300" y="2305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363" name="Oval 3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00" y="2305050"/>
                  <a:ext cx="304800" cy="304800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4" name="Straight Connector 363"/>
            <p:cNvCxnSpPr>
              <a:stCxn id="323" idx="3"/>
              <a:endCxn id="362" idx="2"/>
            </p:cNvCxnSpPr>
            <p:nvPr/>
          </p:nvCxnSpPr>
          <p:spPr>
            <a:xfrm>
              <a:off x="7208420" y="2076450"/>
              <a:ext cx="1448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>
              <a:stCxn id="324" idx="3"/>
              <a:endCxn id="363" idx="2"/>
            </p:cNvCxnSpPr>
            <p:nvPr/>
          </p:nvCxnSpPr>
          <p:spPr>
            <a:xfrm>
              <a:off x="7208420" y="2457450"/>
              <a:ext cx="1448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/>
                <p:cNvSpPr txBox="1"/>
                <p:nvPr/>
              </p:nvSpPr>
              <p:spPr>
                <a:xfrm>
                  <a:off x="3264876" y="1089123"/>
                  <a:ext cx="41844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3" name="TextBox 3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876" y="1089123"/>
                  <a:ext cx="418448" cy="32316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TextBox 391"/>
                <p:cNvSpPr txBox="1"/>
                <p:nvPr/>
              </p:nvSpPr>
              <p:spPr>
                <a:xfrm>
                  <a:off x="4487891" y="1089660"/>
                  <a:ext cx="495713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2" name="TextBox 3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91" y="1089660"/>
                  <a:ext cx="495713" cy="3231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" name="TextBox 393"/>
            <p:cNvSpPr txBox="1"/>
            <p:nvPr/>
          </p:nvSpPr>
          <p:spPr>
            <a:xfrm>
              <a:off x="794435" y="1089660"/>
              <a:ext cx="124772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feed-forward</a:t>
              </a:r>
            </a:p>
          </p:txBody>
        </p:sp>
        <p:cxnSp>
          <p:nvCxnSpPr>
            <p:cNvPr id="395" name="Straight Arrow Connector 394"/>
            <p:cNvCxnSpPr>
              <a:stCxn id="394" idx="1"/>
              <a:endCxn id="394" idx="3"/>
            </p:cNvCxnSpPr>
            <p:nvPr/>
          </p:nvCxnSpPr>
          <p:spPr>
            <a:xfrm>
              <a:off x="794435" y="1251243"/>
              <a:ext cx="124772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TextBox 397"/>
                <p:cNvSpPr txBox="1"/>
                <p:nvPr/>
              </p:nvSpPr>
              <p:spPr>
                <a:xfrm>
                  <a:off x="6142071" y="1089660"/>
                  <a:ext cx="40972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8" name="TextBox 3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071" y="1089660"/>
                  <a:ext cx="409728" cy="3231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9" name="Straight Arrow Connector 398"/>
            <p:cNvCxnSpPr/>
            <p:nvPr/>
          </p:nvCxnSpPr>
          <p:spPr>
            <a:xfrm>
              <a:off x="3271278" y="1382043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TextBox 407"/>
            <p:cNvSpPr txBox="1"/>
            <p:nvPr/>
          </p:nvSpPr>
          <p:spPr>
            <a:xfrm>
              <a:off x="4922544" y="2978436"/>
              <a:ext cx="12477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back-propagation</a:t>
              </a:r>
            </a:p>
          </p:txBody>
        </p:sp>
        <p:cxnSp>
          <p:nvCxnSpPr>
            <p:cNvPr id="416" name="Straight Arrow Connector 415"/>
            <p:cNvCxnSpPr/>
            <p:nvPr/>
          </p:nvCxnSpPr>
          <p:spPr>
            <a:xfrm flipH="1" flipV="1">
              <a:off x="3270737" y="2823209"/>
              <a:ext cx="388621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/>
            <p:cNvCxnSpPr/>
            <p:nvPr/>
          </p:nvCxnSpPr>
          <p:spPr>
            <a:xfrm flipH="1">
              <a:off x="6168340" y="2813505"/>
              <a:ext cx="38666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1" name="TextBox 430"/>
                <p:cNvSpPr txBox="1"/>
                <p:nvPr/>
              </p:nvSpPr>
              <p:spPr>
                <a:xfrm>
                  <a:off x="3249635" y="2838450"/>
                  <a:ext cx="41626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1" name="TextBox 4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635" y="2838450"/>
                  <a:ext cx="416268" cy="3231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4551661" y="1382038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6166911" y="1382037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/>
            <p:cNvSpPr/>
            <p:nvPr/>
          </p:nvSpPr>
          <p:spPr>
            <a:xfrm>
              <a:off x="2042159" y="3048000"/>
              <a:ext cx="1219200" cy="83820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403133" y="3048000"/>
              <a:ext cx="4972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bias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2604085" y="3448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085" y="3448050"/>
                  <a:ext cx="533400" cy="30480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Oval 69"/>
                <p:cNvSpPr/>
                <p:nvPr/>
              </p:nvSpPr>
              <p:spPr>
                <a:xfrm>
                  <a:off x="2146885" y="3448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Oval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885" y="3448050"/>
                  <a:ext cx="304800" cy="304800"/>
                </a:xfrm>
                <a:prstGeom prst="ellipse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>
              <a:stCxn id="70" idx="6"/>
              <a:endCxn id="69" idx="1"/>
            </p:cNvCxnSpPr>
            <p:nvPr/>
          </p:nvCxnSpPr>
          <p:spPr>
            <a:xfrm>
              <a:off x="2451685" y="3600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3785147" y="3074134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3074134"/>
                  <a:ext cx="636508" cy="304800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3785148" y="3448050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8" y="3448050"/>
                  <a:ext cx="636508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/>
            <p:cNvCxnSpPr/>
            <p:nvPr/>
          </p:nvCxnSpPr>
          <p:spPr>
            <a:xfrm flipH="1" flipV="1">
              <a:off x="4551118" y="2823207"/>
              <a:ext cx="388621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69" idx="3"/>
              <a:endCxn id="75" idx="1"/>
            </p:cNvCxnSpPr>
            <p:nvPr/>
          </p:nvCxnSpPr>
          <p:spPr>
            <a:xfrm flipV="1">
              <a:off x="3137485" y="3226534"/>
              <a:ext cx="647662" cy="3739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69" idx="3"/>
              <a:endCxn id="76" idx="1"/>
            </p:cNvCxnSpPr>
            <p:nvPr/>
          </p:nvCxnSpPr>
          <p:spPr>
            <a:xfrm>
              <a:off x="3137485" y="3600450"/>
              <a:ext cx="64766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 flipV="1">
              <a:off x="3270737" y="3752849"/>
              <a:ext cx="388621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3271819" y="3187447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836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67413" y="1458304"/>
            <a:ext cx="5657751" cy="2319410"/>
            <a:chOff x="1667413" y="1458304"/>
            <a:chExt cx="5657751" cy="2319410"/>
          </a:xfrm>
        </p:grpSpPr>
        <p:sp>
          <p:nvSpPr>
            <p:cNvPr id="232" name="Rounded Rectangle 231"/>
            <p:cNvSpPr/>
            <p:nvPr/>
          </p:nvSpPr>
          <p:spPr>
            <a:xfrm>
              <a:off x="3006725" y="1544320"/>
              <a:ext cx="2945611" cy="2146842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ounded Rectangle 100"/>
                <p:cNvSpPr/>
                <p:nvPr/>
              </p:nvSpPr>
              <p:spPr>
                <a:xfrm>
                  <a:off x="5349879" y="3157789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1" name="Rounded 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879" y="3157789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2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ounded Rectangle 64"/>
            <p:cNvSpPr/>
            <p:nvPr/>
          </p:nvSpPr>
          <p:spPr>
            <a:xfrm>
              <a:off x="3178180" y="3157789"/>
              <a:ext cx="1117604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output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ounded Rectangle 62"/>
                <p:cNvSpPr/>
                <p:nvPr/>
              </p:nvSpPr>
              <p:spPr>
                <a:xfrm>
                  <a:off x="3178180" y="1848584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3" name="Rounded 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180" y="1848584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3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4670429" y="1848584"/>
              <a:ext cx="109855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output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181480" y="1848584"/>
                  <a:ext cx="609600" cy="2286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480" y="1848584"/>
                  <a:ext cx="609600" cy="2286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00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181480" y="3157789"/>
                  <a:ext cx="609600" cy="2286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5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480" y="3157789"/>
                  <a:ext cx="609600" cy="2286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00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18" idx="3"/>
              <a:endCxn id="63" idx="1"/>
            </p:cNvCxnSpPr>
            <p:nvPr/>
          </p:nvCxnSpPr>
          <p:spPr>
            <a:xfrm>
              <a:off x="2835271" y="1658620"/>
              <a:ext cx="342909" cy="304264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27" idx="3"/>
              <a:endCxn id="63" idx="1"/>
            </p:cNvCxnSpPr>
            <p:nvPr/>
          </p:nvCxnSpPr>
          <p:spPr>
            <a:xfrm flipV="1">
              <a:off x="2835271" y="1962884"/>
              <a:ext cx="342909" cy="53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29" idx="3"/>
              <a:endCxn id="63" idx="1"/>
            </p:cNvCxnSpPr>
            <p:nvPr/>
          </p:nvCxnSpPr>
          <p:spPr>
            <a:xfrm flipV="1">
              <a:off x="2835271" y="1962884"/>
              <a:ext cx="342909" cy="50272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39" idx="1"/>
              <a:endCxn id="101" idx="3"/>
            </p:cNvCxnSpPr>
            <p:nvPr/>
          </p:nvCxnSpPr>
          <p:spPr>
            <a:xfrm flipH="1">
              <a:off x="5768979" y="2770412"/>
              <a:ext cx="366715" cy="501677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38" idx="1"/>
              <a:endCxn id="101" idx="3"/>
            </p:cNvCxnSpPr>
            <p:nvPr/>
          </p:nvCxnSpPr>
          <p:spPr>
            <a:xfrm flipH="1">
              <a:off x="5768979" y="3271837"/>
              <a:ext cx="366715" cy="25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36" idx="1"/>
              <a:endCxn id="101" idx="3"/>
            </p:cNvCxnSpPr>
            <p:nvPr/>
          </p:nvCxnSpPr>
          <p:spPr>
            <a:xfrm flipH="1" flipV="1">
              <a:off x="5768979" y="3272089"/>
              <a:ext cx="366715" cy="30477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502030" y="1848584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i</a:t>
              </a:r>
              <a:r>
                <a:rPr lang="en-US" sz="1500" dirty="0" smtClean="0"/>
                <a:t>nput</a:t>
              </a:r>
              <a:endParaRPr lang="en-US" sz="15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91079" y="3157789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74941" y="2092858"/>
              <a:ext cx="12091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feed-forward</a:t>
              </a:r>
              <a:endParaRPr lang="en-US" sz="15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656741" y="2133600"/>
              <a:ext cx="1645579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703739" y="2805877"/>
              <a:ext cx="15515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b</a:t>
              </a:r>
              <a:r>
                <a:rPr lang="en-US" sz="1500" dirty="0" smtClean="0"/>
                <a:t>ack-propagation</a:t>
              </a:r>
              <a:endParaRPr lang="en-US" sz="1500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3656741" y="3098800"/>
              <a:ext cx="1645579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8" name="Rounded Rectangle 117"/>
            <p:cNvSpPr/>
            <p:nvPr/>
          </p:nvSpPr>
          <p:spPr>
            <a:xfrm>
              <a:off x="1676401" y="1544320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   </a:t>
              </a:r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1676401" y="1849120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   </a:t>
              </a:r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676401" y="2351306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   </a:t>
              </a:r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6135694" y="3462562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6135694" y="3157537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135694" y="2656112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dirty="0" smtClean="0"/>
                <a:t>output</a:t>
              </a:r>
              <a:endParaRPr lang="en-US" sz="1500" dirty="0"/>
            </a:p>
          </p:txBody>
        </p:sp>
        <p:cxnSp>
          <p:nvCxnSpPr>
            <p:cNvPr id="247" name="Straight Connector 246"/>
            <p:cNvCxnSpPr/>
            <p:nvPr/>
          </p:nvCxnSpPr>
          <p:spPr>
            <a:xfrm>
              <a:off x="1859183" y="1544320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859183" y="1848584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857913" y="2357318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131050" y="2656112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131050" y="3162300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131050" y="3465201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6135694" y="23513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694" y="23513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6"/>
                  <a:stretch>
                    <a:fillRect b="-2564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 47"/>
            <p:cNvSpPr/>
            <p:nvPr/>
          </p:nvSpPr>
          <p:spPr>
            <a:xfrm>
              <a:off x="6451600" y="2351306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48"/>
                <p:cNvSpPr/>
                <p:nvPr/>
              </p:nvSpPr>
              <p:spPr>
                <a:xfrm>
                  <a:off x="6135694" y="18491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9" name="Rounded 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694" y="18491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7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/>
            <p:cNvSpPr/>
            <p:nvPr/>
          </p:nvSpPr>
          <p:spPr>
            <a:xfrm>
              <a:off x="6451600" y="1849120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ounded Rectangle 52"/>
                <p:cNvSpPr/>
                <p:nvPr/>
              </p:nvSpPr>
              <p:spPr>
                <a:xfrm>
                  <a:off x="6135694" y="15443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3" name="Rounded 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694" y="15443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7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6451600" y="1544320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p:cxnSp>
          <p:nvCxnSpPr>
            <p:cNvPr id="55" name="Straight Arrow Connector 54"/>
            <p:cNvCxnSpPr>
              <a:stCxn id="6" idx="3"/>
              <a:endCxn id="47" idx="1"/>
            </p:cNvCxnSpPr>
            <p:nvPr/>
          </p:nvCxnSpPr>
          <p:spPr>
            <a:xfrm>
              <a:off x="5768979" y="1962884"/>
              <a:ext cx="366715" cy="50272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" idx="3"/>
              <a:endCxn id="49" idx="1"/>
            </p:cNvCxnSpPr>
            <p:nvPr/>
          </p:nvCxnSpPr>
          <p:spPr>
            <a:xfrm>
              <a:off x="5768979" y="1962884"/>
              <a:ext cx="366715" cy="53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" idx="3"/>
              <a:endCxn id="53" idx="1"/>
            </p:cNvCxnSpPr>
            <p:nvPr/>
          </p:nvCxnSpPr>
          <p:spPr>
            <a:xfrm flipV="1">
              <a:off x="5768979" y="1658620"/>
              <a:ext cx="366715" cy="304264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7137400" y="2586256"/>
              <a:ext cx="187764" cy="1191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2416171" y="26561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1" y="26561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8"/>
                  <a:stretch>
                    <a:fillRect b="-2564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Rectangle 69"/>
            <p:cNvSpPr/>
            <p:nvPr/>
          </p:nvSpPr>
          <p:spPr>
            <a:xfrm>
              <a:off x="1857913" y="2656106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ounded Rectangle 70"/>
                <p:cNvSpPr/>
                <p:nvPr/>
              </p:nvSpPr>
              <p:spPr>
                <a:xfrm>
                  <a:off x="2416171" y="315753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1" name="Rounded 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1" y="315753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9"/>
                  <a:stretch>
                    <a:fillRect b="-2564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/>
            <p:cNvSpPr/>
            <p:nvPr/>
          </p:nvSpPr>
          <p:spPr>
            <a:xfrm>
              <a:off x="1857913" y="3157537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ounded Rectangle 72"/>
                <p:cNvSpPr/>
                <p:nvPr/>
              </p:nvSpPr>
              <p:spPr>
                <a:xfrm>
                  <a:off x="2416171" y="3462562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3" name="Rounded 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1" y="3462562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10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73"/>
            <p:cNvSpPr/>
            <p:nvPr/>
          </p:nvSpPr>
          <p:spPr>
            <a:xfrm>
              <a:off x="1857913" y="3462562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99991" y="2086147"/>
              <a:ext cx="415498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67413" y="1458304"/>
              <a:ext cx="187764" cy="1191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192305" y="2092858"/>
              <a:ext cx="415498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  <p:cxnSp>
          <p:nvCxnSpPr>
            <p:cNvPr id="82" name="Straight Arrow Connector 81"/>
            <p:cNvCxnSpPr>
              <a:stCxn id="65" idx="1"/>
              <a:endCxn id="68" idx="3"/>
            </p:cNvCxnSpPr>
            <p:nvPr/>
          </p:nvCxnSpPr>
          <p:spPr>
            <a:xfrm flipH="1" flipV="1">
              <a:off x="2835271" y="2770406"/>
              <a:ext cx="342909" cy="50168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1"/>
              <a:endCxn id="71" idx="3"/>
            </p:cNvCxnSpPr>
            <p:nvPr/>
          </p:nvCxnSpPr>
          <p:spPr>
            <a:xfrm flipH="1" flipV="1">
              <a:off x="2835271" y="3271837"/>
              <a:ext cx="342909" cy="25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65" idx="1"/>
              <a:endCxn id="73" idx="3"/>
            </p:cNvCxnSpPr>
            <p:nvPr/>
          </p:nvCxnSpPr>
          <p:spPr>
            <a:xfrm flipH="1">
              <a:off x="2835271" y="3272089"/>
              <a:ext cx="342909" cy="30477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176400" y="2456158"/>
              <a:ext cx="60625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node</a:t>
              </a:r>
              <a:endParaRPr lang="en-US" sz="15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92305" y="2901121"/>
              <a:ext cx="415498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499989" y="2901121"/>
              <a:ext cx="415498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67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6636" y="-228600"/>
            <a:ext cx="8050139" cy="7363346"/>
            <a:chOff x="436636" y="-228600"/>
            <a:chExt cx="8050139" cy="7363346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-142875"/>
              <a:ext cx="7410450" cy="7191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436636" y="2659964"/>
              <a:ext cx="2171700" cy="2845486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48022" y="5432947"/>
              <a:ext cx="4038753" cy="170179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10475" y="5895796"/>
              <a:ext cx="864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topology</a:t>
              </a:r>
              <a:br>
                <a:rPr lang="en-US" sz="1200" dirty="0" smtClean="0"/>
              </a:br>
              <a:r>
                <a:rPr lang="en-US" sz="1200" dirty="0" smtClean="0"/>
                <a:t>module</a:t>
              </a:r>
              <a:r>
                <a:rPr lang="en-US" sz="1200" dirty="0" smtClean="0"/>
                <a:t>:</a:t>
              </a:r>
            </a:p>
            <a:p>
              <a:r>
                <a:rPr lang="en-US" sz="1200" i="1" dirty="0" smtClean="0"/>
                <a:t>scalable</a:t>
              </a:r>
              <a:br>
                <a:rPr lang="en-US" sz="1200" i="1" dirty="0" smtClean="0"/>
              </a:br>
              <a:r>
                <a:rPr lang="en-US" sz="1200" i="1" dirty="0" smtClean="0"/>
                <a:t>for other</a:t>
              </a:r>
              <a:br>
                <a:rPr lang="en-US" sz="1200" i="1" dirty="0" smtClean="0"/>
              </a:br>
              <a:r>
                <a:rPr lang="en-US" sz="1200" i="1" dirty="0" smtClean="0"/>
                <a:t>network</a:t>
              </a:r>
              <a:br>
                <a:rPr lang="en-US" sz="1200" i="1" dirty="0" smtClean="0"/>
              </a:br>
              <a:r>
                <a:rPr lang="en-US" sz="1200" i="1" dirty="0" smtClean="0"/>
                <a:t>topologies</a:t>
              </a:r>
              <a:endParaRPr lang="en-US" sz="1200" i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14800" y="-228600"/>
              <a:ext cx="4371975" cy="5661547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72285" y="104775"/>
              <a:ext cx="1014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</a:t>
              </a:r>
              <a:r>
                <a:rPr lang="en-US" sz="1200" dirty="0" smtClean="0"/>
                <a:t>ropagation module:</a:t>
              </a:r>
            </a:p>
            <a:p>
              <a:r>
                <a:rPr lang="en-US" sz="1200" i="1" dirty="0" smtClean="0"/>
                <a:t>scalable</a:t>
              </a:r>
              <a:r>
                <a:rPr lang="en-US" sz="1200" i="1" dirty="0" smtClean="0"/>
                <a:t/>
              </a:r>
              <a:br>
                <a:rPr lang="en-US" sz="1200" i="1" dirty="0" smtClean="0"/>
              </a:br>
              <a:r>
                <a:rPr lang="en-US" sz="1200" i="1" dirty="0" smtClean="0"/>
                <a:t>for</a:t>
              </a:r>
              <a:r>
                <a:rPr lang="en-US" sz="1200" i="1" dirty="0"/>
                <a:t> </a:t>
              </a:r>
              <a:r>
                <a:rPr lang="en-US" sz="1200" i="1" dirty="0" smtClean="0"/>
                <a:t>other</a:t>
              </a:r>
              <a:br>
                <a:rPr lang="en-US" sz="1200" i="1" dirty="0" smtClean="0"/>
              </a:br>
              <a:r>
                <a:rPr lang="en-US" sz="1200" i="1" dirty="0" smtClean="0"/>
                <a:t>back-propagation </a:t>
              </a:r>
              <a:r>
                <a:rPr lang="en-US" sz="1200" i="1" dirty="0" smtClean="0"/>
                <a:t>algorithms</a:t>
              </a:r>
              <a:endParaRPr lang="en-US" sz="12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4029" y="3667208"/>
              <a:ext cx="1296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</a:t>
              </a:r>
              <a:r>
                <a:rPr lang="en-US" sz="1200" dirty="0" smtClean="0"/>
                <a:t>nput and output</a:t>
              </a:r>
              <a:br>
                <a:rPr lang="en-US" sz="1200" dirty="0" smtClean="0"/>
              </a:br>
              <a:r>
                <a:rPr lang="en-US" sz="1200" dirty="0" smtClean="0"/>
                <a:t>utility module:</a:t>
              </a:r>
            </a:p>
            <a:p>
              <a:r>
                <a:rPr lang="en-US" sz="1200" i="1" dirty="0" smtClean="0"/>
                <a:t>scalable </a:t>
              </a:r>
              <a:r>
                <a:rPr lang="en-US" sz="1200" i="1" dirty="0" smtClean="0"/>
                <a:t>for other</a:t>
              </a:r>
              <a:br>
                <a:rPr lang="en-US" sz="1200" i="1" dirty="0" smtClean="0"/>
              </a:br>
              <a:r>
                <a:rPr lang="en-US" sz="1200" i="1" dirty="0" smtClean="0"/>
                <a:t>system models</a:t>
              </a:r>
              <a:endParaRPr 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9587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4" y="914400"/>
            <a:ext cx="72675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22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447</Words>
  <Application>Microsoft Office PowerPoint</Application>
  <PresentationFormat>On-screen Show (4:3)</PresentationFormat>
  <Paragraphs>149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Wenduo (W.)</dc:creator>
  <cp:lastModifiedBy>Wang, Wenduo (W.)</cp:lastModifiedBy>
  <cp:revision>252</cp:revision>
  <dcterms:created xsi:type="dcterms:W3CDTF">2006-08-16T00:00:00Z</dcterms:created>
  <dcterms:modified xsi:type="dcterms:W3CDTF">2014-12-03T19:39:43Z</dcterms:modified>
</cp:coreProperties>
</file>