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6D31"/>
    <a:srgbClr val="993300"/>
    <a:srgbClr val="F79646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" Type="http://schemas.openxmlformats.org/officeDocument/2006/relationships/image" Target="../media/image37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2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23" Type="http://schemas.openxmlformats.org/officeDocument/2006/relationships/image" Target="../media/image61.png"/><Relationship Id="rId10" Type="http://schemas.openxmlformats.org/officeDocument/2006/relationships/image" Target="../media/image46.png"/><Relationship Id="rId19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5.png"/><Relationship Id="rId18" Type="http://schemas.openxmlformats.org/officeDocument/2006/relationships/image" Target="../media/image81.png"/><Relationship Id="rId3" Type="http://schemas.openxmlformats.org/officeDocument/2006/relationships/image" Target="../media/image64.png"/><Relationship Id="rId21" Type="http://schemas.openxmlformats.org/officeDocument/2006/relationships/image" Target="../media/image84.png"/><Relationship Id="rId7" Type="http://schemas.openxmlformats.org/officeDocument/2006/relationships/image" Target="../media/image68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3.png"/><Relationship Id="rId16" Type="http://schemas.openxmlformats.org/officeDocument/2006/relationships/image" Target="../media/image78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3507" y="2054811"/>
            <a:ext cx="6376987" cy="2748379"/>
            <a:chOff x="1385888" y="2066925"/>
            <a:chExt cx="6376987" cy="2748379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88" y="2066925"/>
              <a:ext cx="60864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828800" y="2514600"/>
              <a:ext cx="1524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3200400"/>
              <a:ext cx="1524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3600" y="3657600"/>
              <a:ext cx="152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86000" y="3962400"/>
              <a:ext cx="1524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38400" y="4152900"/>
              <a:ext cx="76200" cy="381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52900" y="3276600"/>
              <a:ext cx="190500" cy="5334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434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95800" y="41148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4958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343400" y="381000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24600" y="3429000"/>
              <a:ext cx="381000" cy="7239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705600" y="3962400"/>
              <a:ext cx="3810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477000" y="3810000"/>
              <a:ext cx="6096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477000" y="3429000"/>
              <a:ext cx="838200" cy="3810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172200" y="2971800"/>
              <a:ext cx="1143000" cy="457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172200" y="2514600"/>
              <a:ext cx="13716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7010400" y="2133600"/>
              <a:ext cx="533400" cy="381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"/>
                <p:cNvSpPr txBox="1"/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/>
                <p:cNvSpPr txBox="1"/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8"/>
                <p:cNvSpPr txBox="1"/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29"/>
                <p:cNvSpPr txBox="1"/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30"/>
                <p:cNvSpPr txBox="1"/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31"/>
                <p:cNvSpPr txBox="1"/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28700" y="1962150"/>
            <a:ext cx="5943600" cy="3386554"/>
            <a:chOff x="1028700" y="1962150"/>
            <a:chExt cx="5943600" cy="338655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2343150"/>
              <a:ext cx="45434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16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600" dirty="0"/>
                    <a:t>a</a:t>
                  </a:r>
                  <a:r>
                    <a:rPr lang="en-US" sz="1600" dirty="0" smtClean="0"/>
                    <a:t>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2804260" y="2683877"/>
              <a:ext cx="800269" cy="51952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04529" y="3203406"/>
              <a:ext cx="1074790" cy="301794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1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4950" y="1776411"/>
            <a:ext cx="6254750" cy="2879409"/>
            <a:chOff x="1504950" y="1776411"/>
            <a:chExt cx="6254750" cy="287940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53" y="1824038"/>
              <a:ext cx="5591175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2057400" y="2133600"/>
              <a:ext cx="2286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86000" y="2819400"/>
              <a:ext cx="685800" cy="1066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57400" y="1899761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718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&gt;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/>
            <p:cNvSpPr/>
            <p:nvPr/>
          </p:nvSpPr>
          <p:spPr>
            <a:xfrm rot="16200000" flipH="1">
              <a:off x="2134674" y="4040700"/>
              <a:ext cx="77227" cy="225425"/>
            </a:xfrm>
            <a:prstGeom prst="leftBrace">
              <a:avLst>
                <a:gd name="adj1" fmla="val 24140"/>
                <a:gd name="adj2" fmla="val 23591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H="1">
              <a:off x="2592127" y="3808151"/>
              <a:ext cx="75406" cy="688706"/>
            </a:xfrm>
            <a:prstGeom prst="leftBrace">
              <a:avLst>
                <a:gd name="adj1" fmla="val 24140"/>
                <a:gd name="adj2" fmla="val 8630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5562600" y="2590800"/>
              <a:ext cx="16002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63670" y="2641055"/>
              <a:ext cx="1599130" cy="678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562600" y="1908199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62800" y="190658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5566466" y="3320006"/>
              <a:ext cx="453334" cy="54641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19800" y="1905000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set</m:t>
                        </m:r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 rot="16200000" flipH="1">
              <a:off x="6269657" y="3297858"/>
              <a:ext cx="186086" cy="1600200"/>
            </a:xfrm>
            <a:prstGeom prst="leftBrace">
              <a:avLst>
                <a:gd name="adj1" fmla="val 24140"/>
                <a:gd name="adj2" fmla="val 7597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 rot="16200000" flipH="1">
              <a:off x="5752658" y="3923475"/>
              <a:ext cx="73473" cy="456130"/>
            </a:xfrm>
            <a:prstGeom prst="leftBrace">
              <a:avLst>
                <a:gd name="adj1" fmla="val 24140"/>
                <a:gd name="adj2" fmla="val 6481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=−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7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909763"/>
            <a:ext cx="21717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65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9700" y="1085850"/>
            <a:ext cx="6339840" cy="2038350"/>
            <a:chOff x="1409700" y="1085850"/>
            <a:chExt cx="6339840" cy="2038350"/>
          </a:xfrm>
        </p:grpSpPr>
        <p:sp>
          <p:nvSpPr>
            <p:cNvPr id="111" name="TextBox 110"/>
            <p:cNvSpPr txBox="1"/>
            <p:nvPr/>
          </p:nvSpPr>
          <p:spPr>
            <a:xfrm>
              <a:off x="1409700" y="108585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Feed-</a:t>
              </a:r>
              <a:r>
                <a:rPr lang="en-US" sz="1600" dirty="0" err="1" smtClean="0"/>
                <a:t>Fwd</a:t>
              </a:r>
              <a:endParaRPr lang="en-US" sz="1600" dirty="0" smtClean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267200" y="1089660"/>
              <a:ext cx="1447800" cy="20345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52700" y="1085850"/>
              <a:ext cx="1447800" cy="203835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067300" y="1546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1546860"/>
                  <a:ext cx="5334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067300" y="1927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1927860"/>
                  <a:ext cx="5334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067300" y="246605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2466057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177433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610100" y="1546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1546860"/>
                  <a:ext cx="304800" cy="3048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602480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20" name="Straight Connector 19"/>
            <p:cNvCxnSpPr>
              <a:stCxn id="15" idx="6"/>
              <a:endCxn id="11" idx="1"/>
            </p:cNvCxnSpPr>
            <p:nvPr/>
          </p:nvCxnSpPr>
          <p:spPr>
            <a:xfrm>
              <a:off x="4914900" y="1699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1"/>
            </p:cNvCxnSpPr>
            <p:nvPr/>
          </p:nvCxnSpPr>
          <p:spPr>
            <a:xfrm>
              <a:off x="4914900" y="2080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4914900" y="261845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610100" y="1927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192786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610100" y="246605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2466057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73" idx="3"/>
              <a:endCxn id="15" idx="1"/>
            </p:cNvCxnSpPr>
            <p:nvPr/>
          </p:nvCxnSpPr>
          <p:spPr>
            <a:xfrm flipV="1">
              <a:off x="3886200" y="1591497"/>
              <a:ext cx="768537" cy="1039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3" idx="3"/>
              <a:endCxn id="27" idx="1"/>
            </p:cNvCxnSpPr>
            <p:nvPr/>
          </p:nvCxnSpPr>
          <p:spPr>
            <a:xfrm>
              <a:off x="3886200" y="1695450"/>
              <a:ext cx="768537" cy="27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3" idx="3"/>
              <a:endCxn id="28" idx="1"/>
            </p:cNvCxnSpPr>
            <p:nvPr/>
          </p:nvCxnSpPr>
          <p:spPr>
            <a:xfrm>
              <a:off x="3886200" y="1695450"/>
              <a:ext cx="768537" cy="8152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3"/>
              <a:endCxn id="15" idx="2"/>
            </p:cNvCxnSpPr>
            <p:nvPr/>
          </p:nvCxnSpPr>
          <p:spPr>
            <a:xfrm flipV="1">
              <a:off x="3886200" y="1699260"/>
              <a:ext cx="723900" cy="3771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5" idx="3"/>
              <a:endCxn id="15" idx="3"/>
            </p:cNvCxnSpPr>
            <p:nvPr/>
          </p:nvCxnSpPr>
          <p:spPr>
            <a:xfrm flipV="1">
              <a:off x="3886200" y="1807023"/>
              <a:ext cx="768537" cy="807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4" idx="3"/>
              <a:endCxn id="28" idx="2"/>
            </p:cNvCxnSpPr>
            <p:nvPr/>
          </p:nvCxnSpPr>
          <p:spPr>
            <a:xfrm>
              <a:off x="3886200" y="2076450"/>
              <a:ext cx="723900" cy="542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28" idx="3"/>
            </p:cNvCxnSpPr>
            <p:nvPr/>
          </p:nvCxnSpPr>
          <p:spPr>
            <a:xfrm>
              <a:off x="3886200" y="2614647"/>
              <a:ext cx="768537" cy="1115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4" idx="3"/>
              <a:endCxn id="27" idx="2"/>
            </p:cNvCxnSpPr>
            <p:nvPr/>
          </p:nvCxnSpPr>
          <p:spPr>
            <a:xfrm>
              <a:off x="3886200" y="2076450"/>
              <a:ext cx="723900" cy="38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5" idx="3"/>
              <a:endCxn id="27" idx="3"/>
            </p:cNvCxnSpPr>
            <p:nvPr/>
          </p:nvCxnSpPr>
          <p:spPr>
            <a:xfrm flipV="1">
              <a:off x="3886200" y="2188023"/>
              <a:ext cx="768537" cy="426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242411" y="1356592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411" y="1356592"/>
                  <a:ext cx="389466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210917" y="1089660"/>
                  <a:ext cx="1561646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917" y="1089660"/>
                  <a:ext cx="1561646" cy="34958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754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3352800" y="1543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54305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352800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924050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352800" y="246224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462247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3462933" y="222885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/>
                <p:nvPr/>
              </p:nvSpPr>
              <p:spPr>
                <a:xfrm>
                  <a:off x="2895600" y="1543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543050"/>
                  <a:ext cx="304800" cy="304800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>
              <a:off x="2887980" y="222885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79" name="Straight Connector 78"/>
            <p:cNvCxnSpPr>
              <a:stCxn id="77" idx="6"/>
              <a:endCxn id="73" idx="1"/>
            </p:cNvCxnSpPr>
            <p:nvPr/>
          </p:nvCxnSpPr>
          <p:spPr>
            <a:xfrm>
              <a:off x="3200400" y="1695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3200400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5" idx="1"/>
            </p:cNvCxnSpPr>
            <p:nvPr/>
          </p:nvCxnSpPr>
          <p:spPr>
            <a:xfrm>
              <a:off x="3200400" y="261464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2895600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2895600" y="246224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3" name="Oval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462247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518863" y="1085850"/>
                  <a:ext cx="1516762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63" y="1085850"/>
                  <a:ext cx="1516762" cy="34958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1754" r="-1606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/>
            <p:cNvSpPr txBox="1"/>
            <p:nvPr/>
          </p:nvSpPr>
          <p:spPr>
            <a:xfrm>
              <a:off x="2583180" y="18478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1409700" y="1379220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409700" y="27856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Back-Prop</a:t>
              </a:r>
              <a:endParaRPr lang="en-US" sz="16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988216" y="1089660"/>
              <a:ext cx="1447800" cy="20345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788316" y="1546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1546860"/>
                  <a:ext cx="533400" cy="3048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788316" y="1927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1927860"/>
                  <a:ext cx="533400" cy="3048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788316" y="246605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2466057"/>
                  <a:ext cx="533400" cy="3048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/>
            <p:cNvSpPr txBox="1"/>
            <p:nvPr/>
          </p:nvSpPr>
          <p:spPr>
            <a:xfrm>
              <a:off x="6898449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/>
                <p:cNvSpPr/>
                <p:nvPr/>
              </p:nvSpPr>
              <p:spPr>
                <a:xfrm>
                  <a:off x="6331116" y="1546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9" name="Oval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1546860"/>
                  <a:ext cx="304800" cy="3048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6323496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21" name="Straight Connector 120"/>
            <p:cNvCxnSpPr>
              <a:stCxn id="119" idx="6"/>
              <a:endCxn id="115" idx="1"/>
            </p:cNvCxnSpPr>
            <p:nvPr/>
          </p:nvCxnSpPr>
          <p:spPr>
            <a:xfrm>
              <a:off x="6635916" y="1699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6" idx="1"/>
            </p:cNvCxnSpPr>
            <p:nvPr/>
          </p:nvCxnSpPr>
          <p:spPr>
            <a:xfrm>
              <a:off x="6635916" y="2080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7" idx="1"/>
            </p:cNvCxnSpPr>
            <p:nvPr/>
          </p:nvCxnSpPr>
          <p:spPr>
            <a:xfrm>
              <a:off x="6635916" y="261845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/>
                <p:cNvSpPr/>
                <p:nvPr/>
              </p:nvSpPr>
              <p:spPr>
                <a:xfrm>
                  <a:off x="6331116" y="1927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1927860"/>
                  <a:ext cx="304800" cy="304800"/>
                </a:xfrm>
                <a:prstGeom prst="ellipse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/>
                <p:cNvSpPr/>
                <p:nvPr/>
              </p:nvSpPr>
              <p:spPr>
                <a:xfrm>
                  <a:off x="6331116" y="246605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2466057"/>
                  <a:ext cx="304800" cy="30480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stCxn id="11" idx="3"/>
              <a:endCxn id="119" idx="1"/>
            </p:cNvCxnSpPr>
            <p:nvPr/>
          </p:nvCxnSpPr>
          <p:spPr>
            <a:xfrm flipV="1">
              <a:off x="5600700" y="1591497"/>
              <a:ext cx="775053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" idx="3"/>
              <a:endCxn id="124" idx="1"/>
            </p:cNvCxnSpPr>
            <p:nvPr/>
          </p:nvCxnSpPr>
          <p:spPr>
            <a:xfrm>
              <a:off x="5600700" y="1699260"/>
              <a:ext cx="775053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" idx="3"/>
              <a:endCxn id="125" idx="1"/>
            </p:cNvCxnSpPr>
            <p:nvPr/>
          </p:nvCxnSpPr>
          <p:spPr>
            <a:xfrm>
              <a:off x="5600700" y="1699260"/>
              <a:ext cx="775053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" idx="3"/>
              <a:endCxn id="119" idx="2"/>
            </p:cNvCxnSpPr>
            <p:nvPr/>
          </p:nvCxnSpPr>
          <p:spPr>
            <a:xfrm flipV="1">
              <a:off x="5600700" y="1699260"/>
              <a:ext cx="730416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" idx="3"/>
              <a:endCxn id="119" idx="3"/>
            </p:cNvCxnSpPr>
            <p:nvPr/>
          </p:nvCxnSpPr>
          <p:spPr>
            <a:xfrm flipV="1">
              <a:off x="5600700" y="1807023"/>
              <a:ext cx="775053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" idx="3"/>
              <a:endCxn id="125" idx="2"/>
            </p:cNvCxnSpPr>
            <p:nvPr/>
          </p:nvCxnSpPr>
          <p:spPr>
            <a:xfrm>
              <a:off x="5600700" y="2080260"/>
              <a:ext cx="730416" cy="538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" idx="3"/>
              <a:endCxn id="125" idx="3"/>
            </p:cNvCxnSpPr>
            <p:nvPr/>
          </p:nvCxnSpPr>
          <p:spPr>
            <a:xfrm>
              <a:off x="5600700" y="2618457"/>
              <a:ext cx="775053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3"/>
              <a:endCxn id="124" idx="2"/>
            </p:cNvCxnSpPr>
            <p:nvPr/>
          </p:nvCxnSpPr>
          <p:spPr>
            <a:xfrm>
              <a:off x="5600700" y="2080260"/>
              <a:ext cx="7304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" idx="3"/>
              <a:endCxn id="124" idx="3"/>
            </p:cNvCxnSpPr>
            <p:nvPr/>
          </p:nvCxnSpPr>
          <p:spPr>
            <a:xfrm flipV="1">
              <a:off x="5600700" y="2188023"/>
              <a:ext cx="775053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963427" y="1356592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427" y="1356592"/>
                  <a:ext cx="389466" cy="33855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5930588" y="1089660"/>
                  <a:ext cx="1564339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588" y="1089660"/>
                  <a:ext cx="1564339" cy="349583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1754" r="-1563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TextBox 146"/>
            <p:cNvSpPr txBox="1"/>
            <p:nvPr/>
          </p:nvSpPr>
          <p:spPr>
            <a:xfrm>
              <a:off x="7444740" y="18478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1409700" y="2831813"/>
              <a:ext cx="1143000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4007241" y="1379220"/>
              <a:ext cx="27084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731344" y="1348222"/>
              <a:ext cx="27084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3999621" y="2831813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5723059" y="2831813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17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oup 431"/>
          <p:cNvGrpSpPr/>
          <p:nvPr/>
        </p:nvGrpSpPr>
        <p:grpSpPr>
          <a:xfrm>
            <a:off x="914400" y="1089123"/>
            <a:ext cx="6934200" cy="2111277"/>
            <a:chOff x="914400" y="1089123"/>
            <a:chExt cx="6934200" cy="2111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4545084" y="2861846"/>
                  <a:ext cx="5126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84" y="2861846"/>
                  <a:ext cx="512641" cy="33855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/>
                <p:cNvSpPr txBox="1"/>
                <p:nvPr/>
              </p:nvSpPr>
              <p:spPr>
                <a:xfrm>
                  <a:off x="6226182" y="2861846"/>
                  <a:ext cx="4260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182" y="2861846"/>
                  <a:ext cx="426078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ounded Rectangle 200"/>
            <p:cNvSpPr/>
            <p:nvPr/>
          </p:nvSpPr>
          <p:spPr>
            <a:xfrm>
              <a:off x="5021580" y="1089660"/>
              <a:ext cx="1219200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3657600" y="1089660"/>
              <a:ext cx="885471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558350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505" y="1924050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Rectangle 203"/>
                <p:cNvSpPr/>
                <p:nvPr/>
              </p:nvSpPr>
              <p:spPr>
                <a:xfrm>
                  <a:off x="558350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505" y="2305050"/>
                  <a:ext cx="533400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Oval 206"/>
                <p:cNvSpPr/>
                <p:nvPr/>
              </p:nvSpPr>
              <p:spPr>
                <a:xfrm>
                  <a:off x="512630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7" name="Oval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30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/>
            <p:cNvCxnSpPr>
              <a:stCxn id="207" idx="6"/>
              <a:endCxn id="203" idx="1"/>
            </p:cNvCxnSpPr>
            <p:nvPr/>
          </p:nvCxnSpPr>
          <p:spPr>
            <a:xfrm>
              <a:off x="543110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endCxn id="204" idx="1"/>
            </p:cNvCxnSpPr>
            <p:nvPr/>
          </p:nvCxnSpPr>
          <p:spPr>
            <a:xfrm>
              <a:off x="543110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Oval 211"/>
                <p:cNvSpPr/>
                <p:nvPr/>
              </p:nvSpPr>
              <p:spPr>
                <a:xfrm>
                  <a:off x="512630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2" name="Oval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30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TextBox 223"/>
            <p:cNvSpPr txBox="1"/>
            <p:nvPr/>
          </p:nvSpPr>
          <p:spPr>
            <a:xfrm>
              <a:off x="5224721" y="1089660"/>
              <a:ext cx="812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Neuron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TextBox 235"/>
            <p:cNvSpPr txBox="1"/>
            <p:nvPr/>
          </p:nvSpPr>
          <p:spPr>
            <a:xfrm>
              <a:off x="3710549" y="1089660"/>
              <a:ext cx="779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Weight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/>
                <p:cNvSpPr/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Rounded Rectangle 321"/>
            <p:cNvSpPr/>
            <p:nvPr/>
          </p:nvSpPr>
          <p:spPr>
            <a:xfrm>
              <a:off x="6627445" y="1089660"/>
              <a:ext cx="1221155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6751220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220" y="192405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6751220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220" y="2305050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/>
            <p:cNvSpPr txBox="1"/>
            <p:nvPr/>
          </p:nvSpPr>
          <p:spPr>
            <a:xfrm>
              <a:off x="6888022" y="1089123"/>
              <a:ext cx="70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Target</a:t>
              </a:r>
              <a:endParaRPr lang="en-US" sz="1600" dirty="0"/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2057400" y="1089660"/>
              <a:ext cx="1219200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261932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325" y="1924050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261932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325" y="2305050"/>
                  <a:ext cx="533400" cy="3048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Oval 332"/>
                <p:cNvSpPr/>
                <p:nvPr/>
              </p:nvSpPr>
              <p:spPr>
                <a:xfrm>
                  <a:off x="216212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3" name="Oval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12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 r="-3846"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Straight Connector 333"/>
            <p:cNvCxnSpPr>
              <a:stCxn id="333" idx="6"/>
              <a:endCxn id="331" idx="1"/>
            </p:cNvCxnSpPr>
            <p:nvPr/>
          </p:nvCxnSpPr>
          <p:spPr>
            <a:xfrm>
              <a:off x="246692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endCxn id="332" idx="1"/>
            </p:cNvCxnSpPr>
            <p:nvPr/>
          </p:nvCxnSpPr>
          <p:spPr>
            <a:xfrm>
              <a:off x="246692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Oval 335"/>
                <p:cNvSpPr/>
                <p:nvPr/>
              </p:nvSpPr>
              <p:spPr>
                <a:xfrm>
                  <a:off x="216212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Oval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12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r="-3846"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TextBox 336"/>
            <p:cNvSpPr txBox="1"/>
            <p:nvPr/>
          </p:nvSpPr>
          <p:spPr>
            <a:xfrm>
              <a:off x="2353452" y="1089124"/>
              <a:ext cx="6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cxnSp>
          <p:nvCxnSpPr>
            <p:cNvPr id="3" name="Straight Connector 2"/>
            <p:cNvCxnSpPr>
              <a:stCxn id="331" idx="3"/>
              <a:endCxn id="225" idx="1"/>
            </p:cNvCxnSpPr>
            <p:nvPr/>
          </p:nvCxnSpPr>
          <p:spPr>
            <a:xfrm flipV="1">
              <a:off x="3152725" y="1695450"/>
              <a:ext cx="63242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1" idx="3"/>
              <a:endCxn id="226" idx="1"/>
            </p:cNvCxnSpPr>
            <p:nvPr/>
          </p:nvCxnSpPr>
          <p:spPr>
            <a:xfrm>
              <a:off x="3152725" y="2076450"/>
              <a:ext cx="63242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2" idx="3"/>
              <a:endCxn id="303" idx="1"/>
            </p:cNvCxnSpPr>
            <p:nvPr/>
          </p:nvCxnSpPr>
          <p:spPr>
            <a:xfrm>
              <a:off x="3152725" y="2457450"/>
              <a:ext cx="6324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332" idx="3"/>
              <a:endCxn id="304" idx="1"/>
            </p:cNvCxnSpPr>
            <p:nvPr/>
          </p:nvCxnSpPr>
          <p:spPr>
            <a:xfrm>
              <a:off x="3152725" y="2457450"/>
              <a:ext cx="63242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225" idx="3"/>
              <a:endCxn id="207" idx="2"/>
            </p:cNvCxnSpPr>
            <p:nvPr/>
          </p:nvCxnSpPr>
          <p:spPr>
            <a:xfrm>
              <a:off x="4421656" y="1695450"/>
              <a:ext cx="704649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226" idx="3"/>
              <a:endCxn id="212" idx="2"/>
            </p:cNvCxnSpPr>
            <p:nvPr/>
          </p:nvCxnSpPr>
          <p:spPr>
            <a:xfrm>
              <a:off x="4421655" y="2076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03" idx="3"/>
              <a:endCxn id="207" idx="2"/>
            </p:cNvCxnSpPr>
            <p:nvPr/>
          </p:nvCxnSpPr>
          <p:spPr>
            <a:xfrm flipV="1">
              <a:off x="4421655" y="2076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04" idx="3"/>
              <a:endCxn id="212" idx="2"/>
            </p:cNvCxnSpPr>
            <p:nvPr/>
          </p:nvCxnSpPr>
          <p:spPr>
            <a:xfrm flipV="1">
              <a:off x="4421655" y="2457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23" idx="1"/>
              <a:endCxn id="203" idx="3"/>
            </p:cNvCxnSpPr>
            <p:nvPr/>
          </p:nvCxnSpPr>
          <p:spPr>
            <a:xfrm flipH="1">
              <a:off x="6116905" y="2076450"/>
              <a:ext cx="63431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204" idx="3"/>
              <a:endCxn id="324" idx="1"/>
            </p:cNvCxnSpPr>
            <p:nvPr/>
          </p:nvCxnSpPr>
          <p:spPr>
            <a:xfrm>
              <a:off x="6116905" y="2457450"/>
              <a:ext cx="63431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Oval 361"/>
                <p:cNvSpPr/>
                <p:nvPr/>
              </p:nvSpPr>
              <p:spPr>
                <a:xfrm>
                  <a:off x="7429500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2" name="Oval 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00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Oval 362"/>
                <p:cNvSpPr/>
                <p:nvPr/>
              </p:nvSpPr>
              <p:spPr>
                <a:xfrm>
                  <a:off x="7429500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3" name="Oval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00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Connector 363"/>
            <p:cNvCxnSpPr>
              <a:stCxn id="323" idx="3"/>
              <a:endCxn id="362" idx="2"/>
            </p:cNvCxnSpPr>
            <p:nvPr/>
          </p:nvCxnSpPr>
          <p:spPr>
            <a:xfrm>
              <a:off x="7284620" y="2076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324" idx="3"/>
              <a:endCxn id="363" idx="2"/>
            </p:cNvCxnSpPr>
            <p:nvPr/>
          </p:nvCxnSpPr>
          <p:spPr>
            <a:xfrm>
              <a:off x="7284620" y="2457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/>
                <p:cNvSpPr txBox="1"/>
                <p:nvPr/>
              </p:nvSpPr>
              <p:spPr>
                <a:xfrm>
                  <a:off x="3223260" y="1089123"/>
                  <a:ext cx="4332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3" name="TextBox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260" y="1089123"/>
                  <a:ext cx="433259" cy="33855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4497351" y="1089123"/>
                  <a:ext cx="51507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351" y="1089123"/>
                  <a:ext cx="515077" cy="33855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TextBox 393"/>
            <p:cNvSpPr txBox="1"/>
            <p:nvPr/>
          </p:nvSpPr>
          <p:spPr>
            <a:xfrm>
              <a:off x="914400" y="108966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Feed-</a:t>
              </a:r>
              <a:r>
                <a:rPr lang="en-US" sz="1600" dirty="0" err="1" smtClean="0"/>
                <a:t>Fwd</a:t>
              </a:r>
              <a:endParaRPr lang="en-US" sz="1600" dirty="0" smtClean="0"/>
            </a:p>
          </p:txBody>
        </p:sp>
        <p:cxnSp>
          <p:nvCxnSpPr>
            <p:cNvPr id="395" name="Straight Arrow Connector 394"/>
            <p:cNvCxnSpPr/>
            <p:nvPr/>
          </p:nvCxnSpPr>
          <p:spPr>
            <a:xfrm>
              <a:off x="914400" y="1382044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/>
                <p:cNvSpPr txBox="1"/>
                <p:nvPr/>
              </p:nvSpPr>
              <p:spPr>
                <a:xfrm>
                  <a:off x="6207393" y="1089123"/>
                  <a:ext cx="4239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8" name="TextBox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393" y="1089123"/>
                  <a:ext cx="423962" cy="33855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9" name="Straight Arrow Connector 398"/>
            <p:cNvCxnSpPr/>
            <p:nvPr/>
          </p:nvCxnSpPr>
          <p:spPr>
            <a:xfrm>
              <a:off x="3276600" y="1382047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/>
            <p:nvPr/>
          </p:nvCxnSpPr>
          <p:spPr>
            <a:xfrm>
              <a:off x="4543071" y="1382046"/>
              <a:ext cx="478509" cy="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>
              <a:off x="6240780" y="1382044"/>
              <a:ext cx="388620" cy="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/>
            <p:cNvSpPr txBox="1"/>
            <p:nvPr/>
          </p:nvSpPr>
          <p:spPr>
            <a:xfrm>
              <a:off x="914400" y="28618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Back-Prop</a:t>
              </a:r>
              <a:endParaRPr lang="en-US" sz="1600" dirty="0"/>
            </a:p>
          </p:txBody>
        </p:sp>
        <p:cxnSp>
          <p:nvCxnSpPr>
            <p:cNvPr id="409" name="Straight Arrow Connector 408"/>
            <p:cNvCxnSpPr/>
            <p:nvPr/>
          </p:nvCxnSpPr>
          <p:spPr>
            <a:xfrm flipH="1" flipV="1">
              <a:off x="914400" y="2865121"/>
              <a:ext cx="1143000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 flipH="1">
              <a:off x="4556760" y="2865120"/>
              <a:ext cx="46326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/>
            <p:nvPr/>
          </p:nvCxnSpPr>
          <p:spPr>
            <a:xfrm flipH="1" flipV="1">
              <a:off x="3276600" y="2865120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 flipH="1">
              <a:off x="6250357" y="2861846"/>
              <a:ext cx="38666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3264876" y="2861846"/>
                  <a:ext cx="4308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876" y="2861846"/>
                  <a:ext cx="430824" cy="33855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836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667412" y="1458304"/>
            <a:ext cx="5800188" cy="2319410"/>
            <a:chOff x="1667412" y="1458304"/>
            <a:chExt cx="5800188" cy="2319410"/>
          </a:xfrm>
        </p:grpSpPr>
        <p:sp>
          <p:nvSpPr>
            <p:cNvPr id="232" name="Rounded Rectangle 231"/>
            <p:cNvSpPr/>
            <p:nvPr/>
          </p:nvSpPr>
          <p:spPr>
            <a:xfrm>
              <a:off x="2997199" y="1544320"/>
              <a:ext cx="3088048" cy="2146842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ounded Rectangle 100"/>
                <p:cNvSpPr/>
                <p:nvPr/>
              </p:nvSpPr>
              <p:spPr>
                <a:xfrm>
                  <a:off x="5492315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Rounded 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315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2"/>
                  <a:stretch>
                    <a:fillRect b="-5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3178179" y="3157789"/>
              <a:ext cx="1117604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ounded Rectangle 62"/>
                <p:cNvSpPr/>
                <p:nvPr/>
              </p:nvSpPr>
              <p:spPr>
                <a:xfrm>
                  <a:off x="3178179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Rounded 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179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3"/>
                  <a:stretch>
                    <a:fillRect b="-5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4812865" y="1848584"/>
              <a:ext cx="109855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</a:t>
              </a:r>
              <a:endParaRPr lang="en-US" sz="16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181479" y="1849120"/>
              <a:ext cx="752036" cy="22806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Value</a:t>
              </a:r>
              <a:endParaRPr lang="en-US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81479" y="3162299"/>
              <a:ext cx="752036" cy="224089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Value</a:t>
              </a:r>
              <a:endParaRPr lang="en-US" sz="1600" dirty="0"/>
            </a:p>
          </p:txBody>
        </p:sp>
        <p:cxnSp>
          <p:nvCxnSpPr>
            <p:cNvPr id="8" name="Straight Arrow Connector 7"/>
            <p:cNvCxnSpPr>
              <a:stCxn id="118" idx="3"/>
              <a:endCxn id="63" idx="1"/>
            </p:cNvCxnSpPr>
            <p:nvPr/>
          </p:nvCxnSpPr>
          <p:spPr>
            <a:xfrm>
              <a:off x="2835270" y="1658620"/>
              <a:ext cx="342909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7" idx="3"/>
              <a:endCxn id="63" idx="1"/>
            </p:cNvCxnSpPr>
            <p:nvPr/>
          </p:nvCxnSpPr>
          <p:spPr>
            <a:xfrm flipV="1">
              <a:off x="2835270" y="1962884"/>
              <a:ext cx="342909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29" idx="3"/>
              <a:endCxn id="63" idx="1"/>
            </p:cNvCxnSpPr>
            <p:nvPr/>
          </p:nvCxnSpPr>
          <p:spPr>
            <a:xfrm flipV="1">
              <a:off x="2835270" y="1962884"/>
              <a:ext cx="342909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39" idx="1"/>
            </p:cNvCxnSpPr>
            <p:nvPr/>
          </p:nvCxnSpPr>
          <p:spPr>
            <a:xfrm flipH="1">
              <a:off x="5911415" y="2770412"/>
              <a:ext cx="366715" cy="501677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38" idx="1"/>
            </p:cNvCxnSpPr>
            <p:nvPr/>
          </p:nvCxnSpPr>
          <p:spPr>
            <a:xfrm flipH="1">
              <a:off x="5911415" y="3271837"/>
              <a:ext cx="366715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6" idx="1"/>
            </p:cNvCxnSpPr>
            <p:nvPr/>
          </p:nvCxnSpPr>
          <p:spPr>
            <a:xfrm flipH="1" flipV="1">
              <a:off x="5911415" y="3272089"/>
              <a:ext cx="366715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502029" y="1848584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933515" y="3157789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68730" y="2077184"/>
              <a:ext cx="13449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Feed-Forward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718433" y="21336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718433" y="2805877"/>
              <a:ext cx="1645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Back-Propagation</a:t>
              </a:r>
              <a:endParaRPr lang="en-US" sz="1600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3718433" y="310515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676400" y="15443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Output</a:t>
              </a:r>
              <a:endParaRPr lang="en-US" sz="1600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676400" y="18491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Output</a:t>
              </a:r>
              <a:endParaRPr lang="en-US" sz="16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676400" y="2351306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Output</a:t>
              </a:r>
              <a:endParaRPr lang="en-US" sz="1600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278130" y="346256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Output</a:t>
              </a:r>
              <a:endParaRPr lang="en-US" sz="16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278130" y="3157537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Output</a:t>
              </a:r>
              <a:endParaRPr lang="en-US" sz="16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278130" y="265611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Output</a:t>
              </a:r>
              <a:endParaRPr lang="en-US" sz="1600" dirty="0"/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1859182" y="1544320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859182" y="1848584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857912" y="2357318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273486" y="2656112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273486" y="3162300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273486" y="3465201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6278130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130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4"/>
                  <a:stretch>
                    <a:fillRect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/>
            <p:cNvSpPr/>
            <p:nvPr/>
          </p:nvSpPr>
          <p:spPr>
            <a:xfrm>
              <a:off x="6594036" y="23513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6278130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130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5"/>
                  <a:stretch>
                    <a:fillRect b="-7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/>
            <p:cNvSpPr/>
            <p:nvPr/>
          </p:nvSpPr>
          <p:spPr>
            <a:xfrm>
              <a:off x="6594036" y="18491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ounded Rectangle 52"/>
                <p:cNvSpPr/>
                <p:nvPr/>
              </p:nvSpPr>
              <p:spPr>
                <a:xfrm>
                  <a:off x="6278130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Rounded 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130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5"/>
                  <a:stretch>
                    <a:fillRect b="-7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6594036" y="15443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cxnSp>
          <p:nvCxnSpPr>
            <p:cNvPr id="55" name="Straight Arrow Connector 54"/>
            <p:cNvCxnSpPr>
              <a:stCxn id="6" idx="3"/>
              <a:endCxn id="47" idx="1"/>
            </p:cNvCxnSpPr>
            <p:nvPr/>
          </p:nvCxnSpPr>
          <p:spPr>
            <a:xfrm>
              <a:off x="5911415" y="1962884"/>
              <a:ext cx="366715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3"/>
              <a:endCxn id="49" idx="1"/>
            </p:cNvCxnSpPr>
            <p:nvPr/>
          </p:nvCxnSpPr>
          <p:spPr>
            <a:xfrm>
              <a:off x="5911415" y="1962884"/>
              <a:ext cx="366715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" idx="3"/>
              <a:endCxn id="53" idx="1"/>
            </p:cNvCxnSpPr>
            <p:nvPr/>
          </p:nvCxnSpPr>
          <p:spPr>
            <a:xfrm flipV="1">
              <a:off x="5911415" y="1658620"/>
              <a:ext cx="366715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279836" y="2586256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2416170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0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6"/>
                  <a:stretch>
                    <a:fillRect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1857912" y="26561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2416170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0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57912" y="3157537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ounded Rectangle 72"/>
                <p:cNvSpPr/>
                <p:nvPr/>
              </p:nvSpPr>
              <p:spPr>
                <a:xfrm>
                  <a:off x="2416170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3" name="Rounded 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0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8"/>
                  <a:stretch>
                    <a:fillRect b="-5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/>
            <p:cNvSpPr/>
            <p:nvPr/>
          </p:nvSpPr>
          <p:spPr>
            <a:xfrm>
              <a:off x="1857912" y="3462562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7039" y="2086147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67412" y="1458304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76916" y="2092858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82" name="Straight Arrow Connector 81"/>
            <p:cNvCxnSpPr>
              <a:stCxn id="65" idx="1"/>
              <a:endCxn id="68" idx="3"/>
            </p:cNvCxnSpPr>
            <p:nvPr/>
          </p:nvCxnSpPr>
          <p:spPr>
            <a:xfrm flipH="1" flipV="1">
              <a:off x="2835270" y="2770406"/>
              <a:ext cx="342909" cy="50168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1"/>
              <a:endCxn id="71" idx="3"/>
            </p:cNvCxnSpPr>
            <p:nvPr/>
          </p:nvCxnSpPr>
          <p:spPr>
            <a:xfrm flipH="1" flipV="1">
              <a:off x="2835270" y="3271837"/>
              <a:ext cx="342909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5" idx="1"/>
              <a:endCxn id="73" idx="3"/>
            </p:cNvCxnSpPr>
            <p:nvPr/>
          </p:nvCxnSpPr>
          <p:spPr>
            <a:xfrm flipH="1">
              <a:off x="2835270" y="3272089"/>
              <a:ext cx="342909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222866" y="2448464"/>
              <a:ext cx="636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Node</a:t>
              </a:r>
              <a:endParaRPr lang="en-US" sz="1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76916" y="2901121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27038" y="2901121"/>
              <a:ext cx="430887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67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2738438"/>
            <a:ext cx="27527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8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420</Words>
  <Application>Microsoft Office PowerPoint</Application>
  <PresentationFormat>On-screen Show (4:3)</PresentationFormat>
  <Paragraphs>131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Wenduo (W.)</dc:creator>
  <cp:lastModifiedBy>Wang, Wenduo (W.)</cp:lastModifiedBy>
  <cp:revision>213</cp:revision>
  <dcterms:created xsi:type="dcterms:W3CDTF">2006-08-16T00:00:00Z</dcterms:created>
  <dcterms:modified xsi:type="dcterms:W3CDTF">2014-09-15T18:36:43Z</dcterms:modified>
</cp:coreProperties>
</file>