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81.png"/><Relationship Id="rId3" Type="http://schemas.openxmlformats.org/officeDocument/2006/relationships/image" Target="../media/image64.png"/><Relationship Id="rId21" Type="http://schemas.openxmlformats.org/officeDocument/2006/relationships/image" Target="../media/image84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7" y="2054811"/>
            <a:ext cx="6376987" cy="2748379"/>
            <a:chOff x="1385888" y="2066925"/>
            <a:chExt cx="6376987" cy="2748379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86554"/>
            <a:chOff x="1028700" y="1962150"/>
            <a:chExt cx="5943600" cy="338655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6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600" dirty="0"/>
                    <a:t>a</a:t>
                  </a:r>
                  <a:r>
                    <a:rPr lang="en-US" sz="1600" dirty="0" smtClean="0"/>
                    <a:t>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0" y="1776411"/>
            <a:ext cx="6254750" cy="2879409"/>
            <a:chOff x="1504950" y="1776411"/>
            <a:chExt cx="6254750" cy="287940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09763"/>
            <a:ext cx="2171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409700" y="1085850"/>
            <a:ext cx="6339840" cy="2038350"/>
            <a:chOff x="1409700" y="1085850"/>
            <a:chExt cx="6339840" cy="2038350"/>
          </a:xfrm>
        </p:grpSpPr>
        <p:sp>
          <p:nvSpPr>
            <p:cNvPr id="111" name="TextBox 110"/>
            <p:cNvSpPr txBox="1"/>
            <p:nvPr/>
          </p:nvSpPr>
          <p:spPr>
            <a:xfrm>
              <a:off x="1440180" y="108966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&amp; Update</a:t>
              </a:r>
              <a:endParaRPr lang="en-US" sz="16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67200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52700" y="1085850"/>
              <a:ext cx="1447800" cy="203835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177433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602480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914900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914900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914900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886200" y="1591497"/>
              <a:ext cx="768537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886200" y="1695450"/>
              <a:ext cx="768537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886200" y="1695450"/>
              <a:ext cx="768537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886200" y="1699260"/>
              <a:ext cx="723900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886200" y="1807023"/>
              <a:ext cx="768537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886200" y="2076450"/>
              <a:ext cx="723900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886200" y="2614647"/>
              <a:ext cx="768537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886200" y="2076450"/>
              <a:ext cx="723900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886200" y="2188023"/>
              <a:ext cx="768537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754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462933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887980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3200400" y="1695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3200400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3200400" y="261464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1754" r="-1606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258318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1440180" y="1382048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409700" y="27856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988216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898449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6323496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6635916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6635916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6635916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600700" y="159149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600700" y="1699260"/>
              <a:ext cx="775053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600700" y="1699260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600700" y="1699260"/>
              <a:ext cx="730416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600700" y="1807023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600700" y="2080260"/>
              <a:ext cx="730416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600700" y="261845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600700" y="2080260"/>
              <a:ext cx="7304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600700" y="2188023"/>
              <a:ext cx="775053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1754" r="-1563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/>
            <p:cNvSpPr txBox="1"/>
            <p:nvPr/>
          </p:nvSpPr>
          <p:spPr>
            <a:xfrm>
              <a:off x="744474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409700" y="2831813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4007241" y="1355610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731344" y="1348222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999621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723059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/>
          <p:cNvGrpSpPr/>
          <p:nvPr/>
        </p:nvGrpSpPr>
        <p:grpSpPr>
          <a:xfrm>
            <a:off x="914400" y="1089123"/>
            <a:ext cx="6934200" cy="2111277"/>
            <a:chOff x="914400" y="1089123"/>
            <a:chExt cx="6934200" cy="211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502158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0" y="1089660"/>
              <a:ext cx="885471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43110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43110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224721" y="1089660"/>
              <a:ext cx="81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Neuron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710549" y="1089660"/>
              <a:ext cx="779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Weight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627445" y="1089660"/>
              <a:ext cx="1221155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888022" y="1089123"/>
              <a:ext cx="70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Target</a:t>
              </a:r>
              <a:endParaRPr lang="en-US" sz="16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5740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3846"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6692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6692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3846"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353452" y="1089124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52725" y="1695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52725" y="2076450"/>
              <a:ext cx="63242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52725" y="2457450"/>
              <a:ext cx="6324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52725" y="2457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2"/>
            </p:cNvCxnSpPr>
            <p:nvPr/>
          </p:nvCxnSpPr>
          <p:spPr>
            <a:xfrm>
              <a:off x="4421656" y="1695450"/>
              <a:ext cx="704649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2"/>
            </p:cNvCxnSpPr>
            <p:nvPr/>
          </p:nvCxnSpPr>
          <p:spPr>
            <a:xfrm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 flipV="1"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 flipV="1">
              <a:off x="4421655" y="2457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116905" y="2076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116905" y="2457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84620" y="2076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84620" y="2457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TextBox 393"/>
            <p:cNvSpPr txBox="1"/>
            <p:nvPr/>
          </p:nvSpPr>
          <p:spPr>
            <a:xfrm>
              <a:off x="914400" y="108966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>
              <a:off x="914400" y="1382044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6600" y="138204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>
              <a:off x="4543071" y="1382046"/>
              <a:ext cx="478509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>
              <a:off x="6240780" y="1382044"/>
              <a:ext cx="388620" cy="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/>
            <p:cNvSpPr txBox="1"/>
            <p:nvPr/>
          </p:nvSpPr>
          <p:spPr>
            <a:xfrm>
              <a:off x="914400" y="28618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cxnSp>
          <p:nvCxnSpPr>
            <p:cNvPr id="409" name="Straight Arrow Connector 408"/>
            <p:cNvCxnSpPr/>
            <p:nvPr/>
          </p:nvCxnSpPr>
          <p:spPr>
            <a:xfrm flipH="1" flipV="1">
              <a:off x="914400" y="2865121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4556760" y="2865120"/>
              <a:ext cx="46326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/>
            <p:nvPr/>
          </p:nvCxnSpPr>
          <p:spPr>
            <a:xfrm flipH="1" flipV="1">
              <a:off x="3276600" y="2865120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250357" y="2861846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>
            <a:off x="1789430" y="2012752"/>
            <a:ext cx="5359385" cy="1204159"/>
            <a:chOff x="1789430" y="2012752"/>
            <a:chExt cx="5359385" cy="12041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349879" y="263705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879" y="263705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79" y="2637062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79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79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670429" y="2351306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4181479" y="2351306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9" y="2351306"/>
                  <a:ext cx="609600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5897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4181479" y="2637062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9" y="2637062"/>
                  <a:ext cx="609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80" b="-35897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/>
            <p:cNvSpPr txBox="1"/>
            <p:nvPr/>
          </p:nvSpPr>
          <p:spPr>
            <a:xfrm>
              <a:off x="2562221" y="2654096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91244" y="2654096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0" y="2217956"/>
              <a:ext cx="342909" cy="24765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0" y="2465606"/>
              <a:ext cx="342909" cy="5715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0" y="2465606"/>
              <a:ext cx="342909" cy="5593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101" idx="3"/>
            </p:cNvCxnSpPr>
            <p:nvPr/>
          </p:nvCxnSpPr>
          <p:spPr>
            <a:xfrm flipH="1">
              <a:off x="5768979" y="2217956"/>
              <a:ext cx="366715" cy="53340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101" idx="3"/>
            </p:cNvCxnSpPr>
            <p:nvPr/>
          </p:nvCxnSpPr>
          <p:spPr>
            <a:xfrm flipH="1">
              <a:off x="5768979" y="2522756"/>
              <a:ext cx="366715" cy="22860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768979" y="2751356"/>
              <a:ext cx="366715" cy="27305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29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263705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3787" y="2012752"/>
              <a:ext cx="1344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Feed-Forward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63489" y="2292251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663489" y="2865656"/>
              <a:ext cx="164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Back-Propagation</a:t>
              </a:r>
              <a:endParaRPr lang="en-US" sz="16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663489" y="2924711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797050" y="2103656"/>
              <a:ext cx="103822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797050" y="2408456"/>
              <a:ext cx="103822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797050" y="2910642"/>
              <a:ext cx="103822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789430" y="2025453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135694" y="2910106"/>
              <a:ext cx="99535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135694" y="2408456"/>
              <a:ext cx="99535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135694" y="2103656"/>
              <a:ext cx="99535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979930" y="2103656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982470" y="24079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977194" y="2912745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936162" y="2103656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936420" y="2410295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934200" y="2912745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6942275" y="2012950"/>
              <a:ext cx="206540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411</Words>
  <Application>Microsoft Office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162</cp:revision>
  <dcterms:created xsi:type="dcterms:W3CDTF">2006-08-16T00:00:00Z</dcterms:created>
  <dcterms:modified xsi:type="dcterms:W3CDTF">2014-09-02T01:12:43Z</dcterms:modified>
</cp:coreProperties>
</file>