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81.png"/><Relationship Id="rId3" Type="http://schemas.openxmlformats.org/officeDocument/2006/relationships/image" Target="../media/image64.png"/><Relationship Id="rId21" Type="http://schemas.openxmlformats.org/officeDocument/2006/relationships/image" Target="../media/image84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7" y="2054811"/>
            <a:ext cx="6376987" cy="2748379"/>
            <a:chOff x="1385888" y="2066925"/>
            <a:chExt cx="6376987" cy="2748379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86554"/>
            <a:chOff x="1028700" y="1962150"/>
            <a:chExt cx="5943600" cy="338655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6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dirty="0" smtClean="0"/>
                    <a:t>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0" y="1776411"/>
            <a:ext cx="6254750" cy="2879409"/>
            <a:chOff x="1504950" y="1776411"/>
            <a:chExt cx="6254750" cy="28794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09763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9700" y="1085850"/>
            <a:ext cx="6339840" cy="2038350"/>
            <a:chOff x="1409700" y="1085850"/>
            <a:chExt cx="6339840" cy="2038350"/>
          </a:xfrm>
        </p:grpSpPr>
        <p:sp>
          <p:nvSpPr>
            <p:cNvPr id="111" name="TextBox 110"/>
            <p:cNvSpPr txBox="1"/>
            <p:nvPr/>
          </p:nvSpPr>
          <p:spPr>
            <a:xfrm>
              <a:off x="1409700" y="108585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67200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52700" y="1085850"/>
              <a:ext cx="1447800" cy="203835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77433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602480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914900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914900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914900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886200" y="1591497"/>
              <a:ext cx="768537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886200" y="1695450"/>
              <a:ext cx="768537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886200" y="1695450"/>
              <a:ext cx="768537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886200" y="1699260"/>
              <a:ext cx="723900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886200" y="1807023"/>
              <a:ext cx="768537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886200" y="2076450"/>
              <a:ext cx="723900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886200" y="2614647"/>
              <a:ext cx="768537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886200" y="2076450"/>
              <a:ext cx="723900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886200" y="2188023"/>
              <a:ext cx="768537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754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462933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887980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3200400" y="1695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3200400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3200400" y="261464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1754" r="-1606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258318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1409700" y="1379220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409700" y="27856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988216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898449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6323496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6635916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6635916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6635916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600700" y="159149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600700" y="1699260"/>
              <a:ext cx="775053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600700" y="1699260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600700" y="1699260"/>
              <a:ext cx="730416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600700" y="1807023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600700" y="2080260"/>
              <a:ext cx="730416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600700" y="261845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600700" y="2080260"/>
              <a:ext cx="7304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600700" y="2188023"/>
              <a:ext cx="775053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1754" r="-1563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744474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409700" y="2831813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007241" y="1379220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731344" y="1348222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999621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723059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/>
          <p:cNvGrpSpPr/>
          <p:nvPr/>
        </p:nvGrpSpPr>
        <p:grpSpPr>
          <a:xfrm>
            <a:off x="914400" y="1089123"/>
            <a:ext cx="6934200" cy="2111277"/>
            <a:chOff x="914400" y="1089123"/>
            <a:chExt cx="6934200" cy="211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502158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0" y="1089660"/>
              <a:ext cx="885471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43110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43110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224721" y="1089660"/>
              <a:ext cx="81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Neuron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710549" y="1089660"/>
              <a:ext cx="779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Weight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627445" y="1089660"/>
              <a:ext cx="1221155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888022" y="1089123"/>
              <a:ext cx="70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Target</a:t>
              </a:r>
              <a:endParaRPr lang="en-US" sz="16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5740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3846"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6692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6692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3846"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353452" y="1089124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52725" y="1695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52725" y="2076450"/>
              <a:ext cx="63242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52725" y="2457450"/>
              <a:ext cx="6324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52725" y="2457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2"/>
            </p:cNvCxnSpPr>
            <p:nvPr/>
          </p:nvCxnSpPr>
          <p:spPr>
            <a:xfrm>
              <a:off x="4421656" y="1695450"/>
              <a:ext cx="704649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2"/>
            </p:cNvCxnSpPr>
            <p:nvPr/>
          </p:nvCxnSpPr>
          <p:spPr>
            <a:xfrm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 flipV="1"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 flipV="1">
              <a:off x="4421655" y="2457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116905" y="2076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116905" y="2457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84620" y="2076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84620" y="2457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TextBox 393"/>
            <p:cNvSpPr txBox="1"/>
            <p:nvPr/>
          </p:nvSpPr>
          <p:spPr>
            <a:xfrm>
              <a:off x="914400" y="108966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>
              <a:off x="914400" y="1382044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6600" y="138204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>
              <a:off x="4543071" y="1382046"/>
              <a:ext cx="478509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>
              <a:off x="6240780" y="1382044"/>
              <a:ext cx="388620" cy="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914400" y="28618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cxnSp>
          <p:nvCxnSpPr>
            <p:cNvPr id="409" name="Straight Arrow Connector 408"/>
            <p:cNvCxnSpPr/>
            <p:nvPr/>
          </p:nvCxnSpPr>
          <p:spPr>
            <a:xfrm flipH="1" flipV="1">
              <a:off x="914400" y="2865121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4556760" y="2865120"/>
              <a:ext cx="46326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 flipH="1" flipV="1">
              <a:off x="3276600" y="2865120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250357" y="2861846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67412" y="1458304"/>
            <a:ext cx="5657752" cy="2319410"/>
            <a:chOff x="1667412" y="1458304"/>
            <a:chExt cx="5657752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006724" y="1544320"/>
              <a:ext cx="2945612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79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79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79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81479" y="1848584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9" y="1848584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181479" y="3157789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9" y="3157789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80" b="-3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0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0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0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768979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768979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29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07037" y="2077184"/>
              <a:ext cx="1344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Feed-Forward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6740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656740" y="2805877"/>
              <a:ext cx="164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Back-Propagation</a:t>
              </a:r>
              <a:endParaRPr lang="en-US" sz="16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56740" y="30988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0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0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0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2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2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2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131050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31050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131050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451600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7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451600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7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451600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768979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768979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768979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137400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0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2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0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9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2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0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10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2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84603" y="2086147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2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76916" y="2092858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0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0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0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61173" y="2448464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Node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76916" y="2901121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84602" y="2901121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738438"/>
            <a:ext cx="24574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914400"/>
            <a:ext cx="72675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427</Words>
  <Application>Microsoft Office PowerPoint</Application>
  <PresentationFormat>On-screen Show 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Wang, Wenduo (W.)</cp:lastModifiedBy>
  <cp:revision>210</cp:revision>
  <dcterms:created xsi:type="dcterms:W3CDTF">2006-08-16T00:00:00Z</dcterms:created>
  <dcterms:modified xsi:type="dcterms:W3CDTF">2014-09-18T14:24:37Z</dcterms:modified>
</cp:coreProperties>
</file>