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4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69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03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38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72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07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416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76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B66D31"/>
    <a:srgbClr val="993300"/>
    <a:srgbClr val="F79646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2FB96-7D30-4672-9E6D-9816F53C8FB8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05241-304B-4399-B516-2D7A5C71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05241-304B-4399-B516-2D7A5C717D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05241-304B-4399-B516-2D7A5C717D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05241-304B-4399-B516-2D7A5C717D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6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90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0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36345" indent="0">
              <a:buNone/>
              <a:defRPr sz="2600"/>
            </a:lvl2pPr>
            <a:lvl3pPr marL="872690" indent="0">
              <a:buNone/>
              <a:defRPr sz="2300"/>
            </a:lvl3pPr>
            <a:lvl4pPr marL="1309035" indent="0">
              <a:buNone/>
              <a:defRPr sz="1900"/>
            </a:lvl4pPr>
            <a:lvl5pPr marL="1745380" indent="0">
              <a:buNone/>
              <a:defRPr sz="1900"/>
            </a:lvl5pPr>
            <a:lvl6pPr marL="2181725" indent="0">
              <a:buNone/>
              <a:defRPr sz="1900"/>
            </a:lvl6pPr>
            <a:lvl7pPr marL="2618070" indent="0">
              <a:buNone/>
              <a:defRPr sz="1900"/>
            </a:lvl7pPr>
            <a:lvl8pPr marL="3054416" indent="0">
              <a:buNone/>
              <a:defRPr sz="1900"/>
            </a:lvl8pPr>
            <a:lvl9pPr marL="3490760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69" tIns="43635" rIns="87269" bIns="436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87269" tIns="43635" rIns="87269" bIns="436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269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59" indent="-327259" algn="l" defTabSz="87269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61" indent="-272716" algn="l" defTabSz="87269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863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07" indent="-218172" algn="l" defTabSz="87269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553" indent="-218172" algn="l" defTabSz="87269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98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242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588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933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4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9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3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8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72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07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416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76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26" Type="http://schemas.openxmlformats.org/officeDocument/2006/relationships/image" Target="../media/image64.png"/><Relationship Id="rId3" Type="http://schemas.openxmlformats.org/officeDocument/2006/relationships/image" Target="../media/image38.png"/><Relationship Id="rId21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5" Type="http://schemas.openxmlformats.org/officeDocument/2006/relationships/image" Target="../media/image63.png"/><Relationship Id="rId2" Type="http://schemas.openxmlformats.org/officeDocument/2006/relationships/image" Target="../media/image37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2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6.png"/><Relationship Id="rId19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67.png"/><Relationship Id="rId21" Type="http://schemas.openxmlformats.org/officeDocument/2006/relationships/image" Target="../media/image87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90.png"/><Relationship Id="rId5" Type="http://schemas.openxmlformats.org/officeDocument/2006/relationships/image" Target="../media/image69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image" Target="../media/image75.png"/><Relationship Id="rId19" Type="http://schemas.openxmlformats.org/officeDocument/2006/relationships/image" Target="../media/image85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0.png"/><Relationship Id="rId7" Type="http://schemas.openxmlformats.org/officeDocument/2006/relationships/image" Target="../media/image97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0.png"/><Relationship Id="rId9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83508" y="2054813"/>
            <a:ext cx="6363779" cy="2732990"/>
            <a:chOff x="1385888" y="2066925"/>
            <a:chExt cx="6363778" cy="273299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588" y="2066925"/>
              <a:ext cx="608647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1828800" y="2514600"/>
              <a:ext cx="1524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81200" y="3200400"/>
              <a:ext cx="1524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33600" y="3657600"/>
              <a:ext cx="152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286000" y="3962400"/>
              <a:ext cx="1524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38400" y="4152900"/>
              <a:ext cx="76200" cy="381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52900" y="3276600"/>
              <a:ext cx="190500" cy="5334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434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95800" y="411480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4958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343400" y="381000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24600" y="3429000"/>
              <a:ext cx="381000" cy="7239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705600" y="3962400"/>
              <a:ext cx="3810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477000" y="3810000"/>
              <a:ext cx="609600" cy="152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477000" y="3429000"/>
              <a:ext cx="838200" cy="3810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172200" y="2971800"/>
              <a:ext cx="1143000" cy="457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172200" y="2514600"/>
              <a:ext cx="13716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7010400" y="2133600"/>
              <a:ext cx="533400" cy="381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"/>
                <p:cNvSpPr txBox="1"/>
                <p:nvPr/>
              </p:nvSpPr>
              <p:spPr>
                <a:xfrm>
                  <a:off x="3105150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7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4"/>
                <p:cNvSpPr txBox="1"/>
                <p:nvPr/>
              </p:nvSpPr>
              <p:spPr>
                <a:xfrm>
                  <a:off x="1385888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8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8"/>
                <p:cNvSpPr txBox="1"/>
                <p:nvPr/>
              </p:nvSpPr>
              <p:spPr>
                <a:xfrm>
                  <a:off x="5233987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29"/>
                <p:cNvSpPr txBox="1"/>
                <p:nvPr/>
              </p:nvSpPr>
              <p:spPr>
                <a:xfrm>
                  <a:off x="3514725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30"/>
                <p:cNvSpPr txBox="1"/>
                <p:nvPr/>
              </p:nvSpPr>
              <p:spPr>
                <a:xfrm>
                  <a:off x="7373409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3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31"/>
                <p:cNvSpPr txBox="1"/>
                <p:nvPr/>
              </p:nvSpPr>
              <p:spPr>
                <a:xfrm>
                  <a:off x="5654147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4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0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4" y="914400"/>
            <a:ext cx="72675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2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28700" y="1962150"/>
            <a:ext cx="5943600" cy="3371165"/>
            <a:chOff x="1028700" y="1962150"/>
            <a:chExt cx="5943600" cy="33711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2343150"/>
              <a:ext cx="45434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19096" y="1962150"/>
                  <a:ext cx="896272" cy="431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i="1">
                          <a:solidFill>
                            <a:srgbClr val="0000FF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150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500" dirty="0"/>
                    <a:t>and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77401" y="2514600"/>
                  <a:ext cx="9059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35217" y="3034129"/>
                  <a:ext cx="57034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76336" y="3277433"/>
                  <a:ext cx="9059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28700" y="3429000"/>
                  <a:ext cx="1422890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762125" y="3924300"/>
                  <a:ext cx="730393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03148" y="4314825"/>
                  <a:ext cx="1065997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25684" y="50101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14575" y="5010150"/>
                  <a:ext cx="92653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94284" y="5010150"/>
                  <a:ext cx="59093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89634" y="5010150"/>
                  <a:ext cx="92653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57565" y="4195044"/>
                  <a:ext cx="33938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30481" y="3714750"/>
                  <a:ext cx="33938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2804260" y="2683877"/>
              <a:ext cx="800269" cy="519529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04529" y="3203406"/>
              <a:ext cx="1074790" cy="301794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1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4951" y="1776412"/>
            <a:ext cx="6025904" cy="2864020"/>
            <a:chOff x="1504950" y="1776411"/>
            <a:chExt cx="6025904" cy="286402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53" y="1824038"/>
              <a:ext cx="5591175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49184" y="4188827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615547" y="1866900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19937" y="4188827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86300" y="1866900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2057400" y="2133600"/>
              <a:ext cx="2286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286000" y="2819400"/>
              <a:ext cx="685800" cy="1066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57400" y="1899761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718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866900" y="3866416"/>
                  <a:ext cx="113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&gt;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eft Brace 49"/>
            <p:cNvSpPr/>
            <p:nvPr/>
          </p:nvSpPr>
          <p:spPr>
            <a:xfrm rot="16200000" flipH="1">
              <a:off x="2134674" y="4040700"/>
              <a:ext cx="77227" cy="225425"/>
            </a:xfrm>
            <a:prstGeom prst="leftBrace">
              <a:avLst>
                <a:gd name="adj1" fmla="val 24140"/>
                <a:gd name="adj2" fmla="val 23591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H="1">
              <a:off x="2592127" y="3808151"/>
              <a:ext cx="75406" cy="688706"/>
            </a:xfrm>
            <a:prstGeom prst="leftBrace">
              <a:avLst>
                <a:gd name="adj1" fmla="val 24140"/>
                <a:gd name="adj2" fmla="val 86305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61848" y="1776411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188454" y="2444728"/>
                  <a:ext cx="848116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504950" y="4196318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20900" y="4195346"/>
                  <a:ext cx="48333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527300" y="419735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5562600" y="2590800"/>
              <a:ext cx="16002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63670" y="2641055"/>
              <a:ext cx="1599130" cy="678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702931" y="2901950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406001" y="2265144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5562600" y="1908199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62800" y="190658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69194" y="419100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3680" y="419100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206354" y="4378821"/>
                  <a:ext cx="48333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5566466" y="3320006"/>
              <a:ext cx="453334" cy="54641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19800" y="1905000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690117" y="4190231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881896" y="3219450"/>
                  <a:ext cx="1080039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>
                            <a:solidFill>
                              <a:srgbClr val="0000FF"/>
                            </a:solidFill>
                            <a:latin typeface="Cambria Math"/>
                          </a:rPr>
                          <m:t>set</m:t>
                        </m:r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e 58"/>
            <p:cNvSpPr/>
            <p:nvPr/>
          </p:nvSpPr>
          <p:spPr>
            <a:xfrm rot="16200000" flipH="1">
              <a:off x="6269657" y="3297858"/>
              <a:ext cx="186086" cy="1600200"/>
            </a:xfrm>
            <a:prstGeom prst="leftBrace">
              <a:avLst>
                <a:gd name="adj1" fmla="val 24140"/>
                <a:gd name="adj2" fmla="val 7597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e 60"/>
            <p:cNvSpPr/>
            <p:nvPr/>
          </p:nvSpPr>
          <p:spPr>
            <a:xfrm rot="16200000" flipH="1">
              <a:off x="5752658" y="3923475"/>
              <a:ext cx="73473" cy="456130"/>
            </a:xfrm>
            <a:prstGeom prst="leftBrace">
              <a:avLst>
                <a:gd name="adj1" fmla="val 24140"/>
                <a:gd name="adj2" fmla="val 6481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18216" y="3850501"/>
                  <a:ext cx="19126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&lt;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=−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7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1008788" y="2014409"/>
            <a:ext cx="7136671" cy="2515023"/>
            <a:chOff x="517366" y="1330182"/>
            <a:chExt cx="7136670" cy="2515024"/>
          </a:xfrm>
        </p:grpSpPr>
        <p:sp>
          <p:nvSpPr>
            <p:cNvPr id="114" name="Rounded Rectangle 113"/>
            <p:cNvSpPr/>
            <p:nvPr/>
          </p:nvSpPr>
          <p:spPr>
            <a:xfrm>
              <a:off x="5524497" y="1333499"/>
              <a:ext cx="1216575" cy="251025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025985" y="1330182"/>
              <a:ext cx="1208955" cy="251357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759115" y="1333996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o</a:t>
              </a:r>
              <a:r>
                <a:rPr lang="en-US" sz="1500" dirty="0" smtClean="0"/>
                <a:t>utput</a:t>
              </a:r>
              <a:r>
                <a:rPr lang="en-US" sz="1500" dirty="0"/>
                <a:t/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57997" y="1330182"/>
              <a:ext cx="7296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 smtClean="0"/>
                <a:t>idden</a:t>
              </a:r>
              <a:r>
                <a:rPr lang="en-US" sz="1500" dirty="0"/>
                <a:t/>
              </a:r>
              <a:br>
                <a:rPr lang="en-US" sz="1500" dirty="0"/>
              </a:br>
              <a:r>
                <a:rPr lang="en-US" sz="1500" dirty="0"/>
                <a:t>layer 2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660366" y="1330183"/>
              <a:ext cx="562770" cy="196102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17366" y="1333996"/>
              <a:ext cx="1143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feed-forward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523966" y="1330182"/>
              <a:ext cx="1209834" cy="251357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577123" y="1973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1973580"/>
                  <a:ext cx="5334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577123" y="2354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2354580"/>
                  <a:ext cx="5334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577123" y="289277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2892777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4702644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119923" y="1973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1973580"/>
                  <a:ext cx="304800" cy="3048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127690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20" name="Straight Connector 19"/>
            <p:cNvCxnSpPr>
              <a:stCxn id="15" idx="6"/>
              <a:endCxn id="11" idx="1"/>
            </p:cNvCxnSpPr>
            <p:nvPr/>
          </p:nvCxnSpPr>
          <p:spPr>
            <a:xfrm>
              <a:off x="4424723" y="2125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2" idx="1"/>
            </p:cNvCxnSpPr>
            <p:nvPr/>
          </p:nvCxnSpPr>
          <p:spPr>
            <a:xfrm>
              <a:off x="4424723" y="2506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4424723" y="304517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119923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119923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73" idx="3"/>
              <a:endCxn id="15" idx="1"/>
            </p:cNvCxnSpPr>
            <p:nvPr/>
          </p:nvCxnSpPr>
          <p:spPr>
            <a:xfrm flipV="1">
              <a:off x="3619500" y="2018217"/>
              <a:ext cx="545060" cy="1039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3" idx="3"/>
              <a:endCxn id="27" idx="1"/>
            </p:cNvCxnSpPr>
            <p:nvPr/>
          </p:nvCxnSpPr>
          <p:spPr>
            <a:xfrm>
              <a:off x="3619500" y="2122170"/>
              <a:ext cx="545060" cy="27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3" idx="3"/>
              <a:endCxn id="28" idx="1"/>
            </p:cNvCxnSpPr>
            <p:nvPr/>
          </p:nvCxnSpPr>
          <p:spPr>
            <a:xfrm>
              <a:off x="3619500" y="2122170"/>
              <a:ext cx="545060" cy="8152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3"/>
              <a:endCxn id="15" idx="2"/>
            </p:cNvCxnSpPr>
            <p:nvPr/>
          </p:nvCxnSpPr>
          <p:spPr>
            <a:xfrm flipV="1">
              <a:off x="3619500" y="2125980"/>
              <a:ext cx="500423" cy="3771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5" idx="3"/>
              <a:endCxn id="15" idx="3"/>
            </p:cNvCxnSpPr>
            <p:nvPr/>
          </p:nvCxnSpPr>
          <p:spPr>
            <a:xfrm flipV="1">
              <a:off x="3619500" y="2233743"/>
              <a:ext cx="545060" cy="807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4" idx="3"/>
              <a:endCxn id="28" idx="2"/>
            </p:cNvCxnSpPr>
            <p:nvPr/>
          </p:nvCxnSpPr>
          <p:spPr>
            <a:xfrm>
              <a:off x="3619500" y="2503170"/>
              <a:ext cx="500423" cy="5420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3"/>
              <a:endCxn id="28" idx="3"/>
            </p:cNvCxnSpPr>
            <p:nvPr/>
          </p:nvCxnSpPr>
          <p:spPr>
            <a:xfrm>
              <a:off x="3619500" y="3041367"/>
              <a:ext cx="545060" cy="1115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4" idx="3"/>
              <a:endCxn id="27" idx="2"/>
            </p:cNvCxnSpPr>
            <p:nvPr/>
          </p:nvCxnSpPr>
          <p:spPr>
            <a:xfrm>
              <a:off x="3619500" y="2503170"/>
              <a:ext cx="500423" cy="38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5" idx="3"/>
              <a:endCxn id="27" idx="3"/>
            </p:cNvCxnSpPr>
            <p:nvPr/>
          </p:nvCxnSpPr>
          <p:spPr>
            <a:xfrm flipV="1">
              <a:off x="3619500" y="2614743"/>
              <a:ext cx="545060" cy="426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685251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251" y="1675853"/>
                  <a:ext cx="376257" cy="3231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3086100" y="196977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1969770"/>
                  <a:ext cx="533400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086100" y="235077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35077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086100" y="288896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888967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3211622" y="265557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/>
                <p:nvPr/>
              </p:nvSpPr>
              <p:spPr>
                <a:xfrm>
                  <a:off x="2628900" y="1969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1969770"/>
                  <a:ext cx="304800" cy="304800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>
              <a:off x="2636668" y="265557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79" name="Straight Connector 78"/>
            <p:cNvCxnSpPr>
              <a:stCxn id="77" idx="6"/>
              <a:endCxn id="73" idx="1"/>
            </p:cNvCxnSpPr>
            <p:nvPr/>
          </p:nvCxnSpPr>
          <p:spPr>
            <a:xfrm>
              <a:off x="2933700" y="212217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2933700" y="250317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5" idx="1"/>
            </p:cNvCxnSpPr>
            <p:nvPr/>
          </p:nvCxnSpPr>
          <p:spPr>
            <a:xfrm>
              <a:off x="2933700" y="304136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2628900" y="2350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2350770"/>
                  <a:ext cx="304800" cy="304800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2628900" y="288896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3" name="Oval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2888967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/>
            <p:cNvSpPr txBox="1"/>
            <p:nvPr/>
          </p:nvSpPr>
          <p:spPr>
            <a:xfrm>
              <a:off x="2764039" y="1330183"/>
              <a:ext cx="7296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 smtClean="0"/>
                <a:t>idden</a:t>
              </a:r>
              <a:r>
                <a:rPr lang="en-US" sz="1500" dirty="0"/>
                <a:t/>
              </a:r>
              <a:br>
                <a:rPr lang="en-US" sz="1500" dirty="0"/>
              </a:br>
              <a:r>
                <a:rPr lang="en-US" sz="1500" dirty="0"/>
                <a:t>layer 1</a:t>
              </a:r>
            </a:p>
          </p:txBody>
        </p:sp>
        <p:cxnSp>
          <p:nvCxnSpPr>
            <p:cNvPr id="110" name="Straight Arrow Connector 109"/>
            <p:cNvCxnSpPr>
              <a:stCxn id="111" idx="1"/>
              <a:endCxn id="111" idx="3"/>
            </p:cNvCxnSpPr>
            <p:nvPr/>
          </p:nvCxnSpPr>
          <p:spPr>
            <a:xfrm>
              <a:off x="517366" y="1610995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226809" y="3291208"/>
              <a:ext cx="13035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back-propagation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075995" y="1973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1973580"/>
                  <a:ext cx="533400" cy="3048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075995" y="2354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2354580"/>
                  <a:ext cx="533400" cy="3048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075995" y="289277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2892777"/>
                  <a:ext cx="533400" cy="3048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/>
            <p:cNvSpPr txBox="1"/>
            <p:nvPr/>
          </p:nvSpPr>
          <p:spPr>
            <a:xfrm>
              <a:off x="6201516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/>
                <p:cNvSpPr/>
                <p:nvPr/>
              </p:nvSpPr>
              <p:spPr>
                <a:xfrm>
                  <a:off x="5618795" y="1973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19" name="Oval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1973580"/>
                  <a:ext cx="304800" cy="304800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/>
            <p:cNvSpPr txBox="1"/>
            <p:nvPr/>
          </p:nvSpPr>
          <p:spPr>
            <a:xfrm>
              <a:off x="5626562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121" name="Straight Connector 120"/>
            <p:cNvCxnSpPr>
              <a:stCxn id="119" idx="6"/>
              <a:endCxn id="115" idx="1"/>
            </p:cNvCxnSpPr>
            <p:nvPr/>
          </p:nvCxnSpPr>
          <p:spPr>
            <a:xfrm>
              <a:off x="5923595" y="2125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6" idx="1"/>
            </p:cNvCxnSpPr>
            <p:nvPr/>
          </p:nvCxnSpPr>
          <p:spPr>
            <a:xfrm>
              <a:off x="5923595" y="2506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17" idx="1"/>
            </p:cNvCxnSpPr>
            <p:nvPr/>
          </p:nvCxnSpPr>
          <p:spPr>
            <a:xfrm>
              <a:off x="5923595" y="304517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/>
                <p:cNvSpPr/>
                <p:nvPr/>
              </p:nvSpPr>
              <p:spPr>
                <a:xfrm>
                  <a:off x="5618795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/>
                <p:cNvSpPr/>
                <p:nvPr/>
              </p:nvSpPr>
              <p:spPr>
                <a:xfrm>
                  <a:off x="5618795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>
              <a:stCxn id="11" idx="3"/>
              <a:endCxn id="119" idx="1"/>
            </p:cNvCxnSpPr>
            <p:nvPr/>
          </p:nvCxnSpPr>
          <p:spPr>
            <a:xfrm flipV="1">
              <a:off x="5110523" y="2018217"/>
              <a:ext cx="552909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" idx="3"/>
              <a:endCxn id="124" idx="1"/>
            </p:cNvCxnSpPr>
            <p:nvPr/>
          </p:nvCxnSpPr>
          <p:spPr>
            <a:xfrm>
              <a:off x="5110523" y="2125980"/>
              <a:ext cx="552909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" idx="3"/>
              <a:endCxn id="125" idx="1"/>
            </p:cNvCxnSpPr>
            <p:nvPr/>
          </p:nvCxnSpPr>
          <p:spPr>
            <a:xfrm>
              <a:off x="5110523" y="2125980"/>
              <a:ext cx="552909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" idx="3"/>
              <a:endCxn id="119" idx="2"/>
            </p:cNvCxnSpPr>
            <p:nvPr/>
          </p:nvCxnSpPr>
          <p:spPr>
            <a:xfrm flipV="1">
              <a:off x="5110523" y="2125980"/>
              <a:ext cx="50827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" idx="3"/>
              <a:endCxn id="119" idx="3"/>
            </p:cNvCxnSpPr>
            <p:nvPr/>
          </p:nvCxnSpPr>
          <p:spPr>
            <a:xfrm flipV="1">
              <a:off x="5110523" y="2233743"/>
              <a:ext cx="552909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" idx="3"/>
              <a:endCxn id="125" idx="2"/>
            </p:cNvCxnSpPr>
            <p:nvPr/>
          </p:nvCxnSpPr>
          <p:spPr>
            <a:xfrm>
              <a:off x="5110523" y="2506980"/>
              <a:ext cx="508272" cy="538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" idx="3"/>
              <a:endCxn id="125" idx="3"/>
            </p:cNvCxnSpPr>
            <p:nvPr/>
          </p:nvCxnSpPr>
          <p:spPr>
            <a:xfrm>
              <a:off x="5110523" y="3045177"/>
              <a:ext cx="552909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" idx="3"/>
              <a:endCxn id="124" idx="2"/>
            </p:cNvCxnSpPr>
            <p:nvPr/>
          </p:nvCxnSpPr>
          <p:spPr>
            <a:xfrm>
              <a:off x="5110523" y="2506980"/>
              <a:ext cx="50827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" idx="3"/>
              <a:endCxn id="124" idx="3"/>
            </p:cNvCxnSpPr>
            <p:nvPr/>
          </p:nvCxnSpPr>
          <p:spPr>
            <a:xfrm flipV="1">
              <a:off x="5110523" y="2614743"/>
              <a:ext cx="552909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5186391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391" y="1675853"/>
                  <a:ext cx="376257" cy="3231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Arrow Connector 147"/>
            <p:cNvCxnSpPr>
              <a:stCxn id="113" idx="3"/>
              <a:endCxn id="113" idx="1"/>
            </p:cNvCxnSpPr>
            <p:nvPr/>
          </p:nvCxnSpPr>
          <p:spPr>
            <a:xfrm flipH="1">
              <a:off x="1226809" y="3568207"/>
              <a:ext cx="130357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242552" y="1622569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374422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524536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00" idx="7"/>
              <a:endCxn id="77" idx="1"/>
            </p:cNvCxnSpPr>
            <p:nvPr/>
          </p:nvCxnSpPr>
          <p:spPr>
            <a:xfrm>
              <a:off x="2049514" y="2014407"/>
              <a:ext cx="6240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00" idx="6"/>
              <a:endCxn id="82" idx="1"/>
            </p:cNvCxnSpPr>
            <p:nvPr/>
          </p:nvCxnSpPr>
          <p:spPr>
            <a:xfrm>
              <a:off x="2094151" y="2122170"/>
              <a:ext cx="579386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0" idx="5"/>
              <a:endCxn id="83" idx="1"/>
            </p:cNvCxnSpPr>
            <p:nvPr/>
          </p:nvCxnSpPr>
          <p:spPr>
            <a:xfrm>
              <a:off x="2049514" y="2229933"/>
              <a:ext cx="624023" cy="703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04" idx="7"/>
              <a:endCxn id="77" idx="2"/>
            </p:cNvCxnSpPr>
            <p:nvPr/>
          </p:nvCxnSpPr>
          <p:spPr>
            <a:xfrm flipV="1">
              <a:off x="2049514" y="2122170"/>
              <a:ext cx="579386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4" idx="6"/>
              <a:endCxn id="82" idx="2"/>
            </p:cNvCxnSpPr>
            <p:nvPr/>
          </p:nvCxnSpPr>
          <p:spPr>
            <a:xfrm>
              <a:off x="2094151" y="2503170"/>
              <a:ext cx="53474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4" idx="5"/>
              <a:endCxn id="83" idx="2"/>
            </p:cNvCxnSpPr>
            <p:nvPr/>
          </p:nvCxnSpPr>
          <p:spPr>
            <a:xfrm>
              <a:off x="2049514" y="2610933"/>
              <a:ext cx="579386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05" idx="7"/>
              <a:endCxn id="77" idx="3"/>
            </p:cNvCxnSpPr>
            <p:nvPr/>
          </p:nvCxnSpPr>
          <p:spPr>
            <a:xfrm flipV="1">
              <a:off x="2049514" y="2229933"/>
              <a:ext cx="624023" cy="703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1789351" y="1969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1969770"/>
                  <a:ext cx="304800" cy="304800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/>
                <p:cNvSpPr/>
                <p:nvPr/>
              </p:nvSpPr>
              <p:spPr>
                <a:xfrm>
                  <a:off x="1789351" y="2350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Oval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2350770"/>
                  <a:ext cx="304800" cy="304800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 b="-3846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1789351" y="288896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2888967"/>
                  <a:ext cx="304800" cy="304800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Connector 111"/>
            <p:cNvCxnSpPr>
              <a:stCxn id="105" idx="5"/>
              <a:endCxn id="83" idx="3"/>
            </p:cNvCxnSpPr>
            <p:nvPr/>
          </p:nvCxnSpPr>
          <p:spPr>
            <a:xfrm>
              <a:off x="2049514" y="3149130"/>
              <a:ext cx="6240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05" idx="6"/>
              <a:endCxn id="82" idx="3"/>
            </p:cNvCxnSpPr>
            <p:nvPr/>
          </p:nvCxnSpPr>
          <p:spPr>
            <a:xfrm flipV="1">
              <a:off x="2094151" y="2610933"/>
              <a:ext cx="579386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643430" y="1333992"/>
              <a:ext cx="5966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input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7018020" y="1914956"/>
              <a:ext cx="622921" cy="192879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Oval 158"/>
                <p:cNvSpPr/>
                <p:nvPr/>
              </p:nvSpPr>
              <p:spPr>
                <a:xfrm>
                  <a:off x="7176676" y="1973038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59" name="Oval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1973038"/>
                  <a:ext cx="304800" cy="3048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Oval 159"/>
                <p:cNvSpPr/>
                <p:nvPr/>
              </p:nvSpPr>
              <p:spPr>
                <a:xfrm>
                  <a:off x="7176676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60" name="Oval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Oval 160"/>
                <p:cNvSpPr/>
                <p:nvPr/>
              </p:nvSpPr>
              <p:spPr>
                <a:xfrm>
                  <a:off x="7176676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61" name="Oval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/>
            <p:cNvCxnSpPr>
              <a:stCxn id="115" idx="3"/>
              <a:endCxn id="159" idx="2"/>
            </p:cNvCxnSpPr>
            <p:nvPr/>
          </p:nvCxnSpPr>
          <p:spPr>
            <a:xfrm flipV="1">
              <a:off x="6609395" y="2125438"/>
              <a:ext cx="567281" cy="5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16" idx="3"/>
              <a:endCxn id="160" idx="2"/>
            </p:cNvCxnSpPr>
            <p:nvPr/>
          </p:nvCxnSpPr>
          <p:spPr>
            <a:xfrm>
              <a:off x="6609395" y="2506980"/>
              <a:ext cx="5672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17" idx="3"/>
              <a:endCxn id="161" idx="2"/>
            </p:cNvCxnSpPr>
            <p:nvPr/>
          </p:nvCxnSpPr>
          <p:spPr>
            <a:xfrm>
              <a:off x="6609395" y="3045177"/>
              <a:ext cx="5672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751923" y="1599666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5244287" y="1595369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004113" y="3258979"/>
              <a:ext cx="6499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target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>
              <a:off x="674650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2184348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348" y="1675853"/>
                  <a:ext cx="376257" cy="3231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717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/>
          <p:cNvGrpSpPr/>
          <p:nvPr/>
        </p:nvGrpSpPr>
        <p:grpSpPr>
          <a:xfrm>
            <a:off x="1842086" y="1353423"/>
            <a:ext cx="5778501" cy="4086860"/>
            <a:chOff x="1993900" y="975360"/>
            <a:chExt cx="5778501" cy="4086860"/>
          </a:xfrm>
        </p:grpSpPr>
        <p:sp>
          <p:nvSpPr>
            <p:cNvPr id="28" name="Freeform 27"/>
            <p:cNvSpPr/>
            <p:nvPr/>
          </p:nvSpPr>
          <p:spPr>
            <a:xfrm>
              <a:off x="1993900" y="975360"/>
              <a:ext cx="4343400" cy="4086860"/>
            </a:xfrm>
            <a:custGeom>
              <a:avLst/>
              <a:gdLst>
                <a:gd name="connsiteX0" fmla="*/ 0 w 4343400"/>
                <a:gd name="connsiteY0" fmla="*/ 2222500 h 3975100"/>
                <a:gd name="connsiteX1" fmla="*/ 1460500 w 4343400"/>
                <a:gd name="connsiteY1" fmla="*/ 2222500 h 3975100"/>
                <a:gd name="connsiteX2" fmla="*/ 1460500 w 4343400"/>
                <a:gd name="connsiteY2" fmla="*/ 0 h 3975100"/>
                <a:gd name="connsiteX3" fmla="*/ 4343400 w 4343400"/>
                <a:gd name="connsiteY3" fmla="*/ 0 h 3975100"/>
                <a:gd name="connsiteX4" fmla="*/ 4343400 w 4343400"/>
                <a:gd name="connsiteY4" fmla="*/ 3975100 h 3975100"/>
                <a:gd name="connsiteX5" fmla="*/ 0 w 4343400"/>
                <a:gd name="connsiteY5" fmla="*/ 3975100 h 3975100"/>
                <a:gd name="connsiteX6" fmla="*/ 0 w 4343400"/>
                <a:gd name="connsiteY6" fmla="*/ 2222500 h 397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3975100">
                  <a:moveTo>
                    <a:pt x="0" y="2222500"/>
                  </a:moveTo>
                  <a:lnTo>
                    <a:pt x="1460500" y="2222500"/>
                  </a:lnTo>
                  <a:lnTo>
                    <a:pt x="1460500" y="0"/>
                  </a:lnTo>
                  <a:lnTo>
                    <a:pt x="4343400" y="0"/>
                  </a:lnTo>
                  <a:lnTo>
                    <a:pt x="4343400" y="3975100"/>
                  </a:lnTo>
                  <a:lnTo>
                    <a:pt x="0" y="3975100"/>
                  </a:lnTo>
                  <a:lnTo>
                    <a:pt x="0" y="222250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4494829" y="1524000"/>
                  <a:ext cx="493533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829" y="1524000"/>
                  <a:ext cx="493533" cy="3231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/>
                <p:cNvSpPr txBox="1"/>
                <p:nvPr/>
              </p:nvSpPr>
              <p:spPr>
                <a:xfrm>
                  <a:off x="6135298" y="1524538"/>
                  <a:ext cx="4117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298" y="1524538"/>
                  <a:ext cx="411779" cy="3231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ounded Rectangle 200"/>
            <p:cNvSpPr/>
            <p:nvPr/>
          </p:nvSpPr>
          <p:spPr>
            <a:xfrm>
              <a:off x="4937761" y="1089660"/>
              <a:ext cx="1219200" cy="3610424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3657601" y="1089660"/>
              <a:ext cx="885471" cy="211074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5499686" y="2409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686" y="2409825"/>
                  <a:ext cx="533400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Rectangle 203"/>
                <p:cNvSpPr/>
                <p:nvPr/>
              </p:nvSpPr>
              <p:spPr>
                <a:xfrm>
                  <a:off x="5499686" y="2790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4" name="Rectangle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686" y="2790825"/>
                  <a:ext cx="533400" cy="3048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Oval 206"/>
                <p:cNvSpPr/>
                <p:nvPr/>
              </p:nvSpPr>
              <p:spPr>
                <a:xfrm>
                  <a:off x="5042486" y="2409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07" name="Oval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486" y="2409825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/>
            <p:cNvCxnSpPr>
              <a:stCxn id="207" idx="6"/>
              <a:endCxn id="203" idx="1"/>
            </p:cNvCxnSpPr>
            <p:nvPr/>
          </p:nvCxnSpPr>
          <p:spPr>
            <a:xfrm>
              <a:off x="5347286" y="256222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endCxn id="204" idx="1"/>
            </p:cNvCxnSpPr>
            <p:nvPr/>
          </p:nvCxnSpPr>
          <p:spPr>
            <a:xfrm>
              <a:off x="5347286" y="294322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Oval 211"/>
                <p:cNvSpPr/>
                <p:nvPr/>
              </p:nvSpPr>
              <p:spPr>
                <a:xfrm>
                  <a:off x="5042486" y="2790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2" name="Oval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486" y="2790825"/>
                  <a:ext cx="304800" cy="3048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TextBox 223"/>
            <p:cNvSpPr txBox="1"/>
            <p:nvPr/>
          </p:nvSpPr>
          <p:spPr>
            <a:xfrm>
              <a:off x="5100868" y="1089661"/>
              <a:ext cx="8910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n</a:t>
              </a:r>
              <a:r>
                <a:rPr lang="en-US" sz="1500" dirty="0" smtClean="0"/>
                <a:t>euron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3785148" y="1647825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8" y="1647825"/>
                  <a:ext cx="636509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3785147" y="2028825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028825"/>
                  <a:ext cx="636509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TextBox 235"/>
            <p:cNvSpPr txBox="1"/>
            <p:nvPr/>
          </p:nvSpPr>
          <p:spPr>
            <a:xfrm>
              <a:off x="3654797" y="1089661"/>
              <a:ext cx="8910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w</a:t>
              </a:r>
              <a:r>
                <a:rPr lang="en-US" sz="1500" dirty="0" smtClean="0"/>
                <a:t>eight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3785148" y="2409825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8" y="2409825"/>
                  <a:ext cx="636508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/>
                <p:cNvSpPr/>
                <p:nvPr/>
              </p:nvSpPr>
              <p:spPr>
                <a:xfrm>
                  <a:off x="3785148" y="2790825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8" y="2790825"/>
                  <a:ext cx="636508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2" name="Rounded Rectangle 321"/>
            <p:cNvSpPr/>
            <p:nvPr/>
          </p:nvSpPr>
          <p:spPr>
            <a:xfrm>
              <a:off x="6551246" y="1089660"/>
              <a:ext cx="1221155" cy="3610424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6675021" y="2409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021" y="2409825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6675021" y="2790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021" y="2790825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TextBox 328"/>
            <p:cNvSpPr txBox="1"/>
            <p:nvPr/>
          </p:nvSpPr>
          <p:spPr>
            <a:xfrm>
              <a:off x="6615648" y="1089124"/>
              <a:ext cx="10923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target</a:t>
              </a:r>
              <a:r>
                <a:rPr lang="en-US" sz="1500" dirty="0"/>
                <a:t> </a:t>
              </a:r>
              <a:r>
                <a:rPr lang="en-US" sz="1500" dirty="0" smtClean="0"/>
                <a:t>node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2042161" y="1089660"/>
              <a:ext cx="1219200" cy="211074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2604086" y="2028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6" y="2028825"/>
                  <a:ext cx="533400" cy="3048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2604086" y="2409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6" y="2409825"/>
                  <a:ext cx="533400" cy="3048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Oval 332"/>
                <p:cNvSpPr/>
                <p:nvPr/>
              </p:nvSpPr>
              <p:spPr>
                <a:xfrm>
                  <a:off x="2146886" y="2028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33" name="Oval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6" y="2028825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Straight Connector 333"/>
            <p:cNvCxnSpPr>
              <a:stCxn id="333" idx="6"/>
              <a:endCxn id="331" idx="1"/>
            </p:cNvCxnSpPr>
            <p:nvPr/>
          </p:nvCxnSpPr>
          <p:spPr>
            <a:xfrm>
              <a:off x="2451686" y="218122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endCxn id="332" idx="1"/>
            </p:cNvCxnSpPr>
            <p:nvPr/>
          </p:nvCxnSpPr>
          <p:spPr>
            <a:xfrm>
              <a:off x="2451686" y="256222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Oval 335"/>
                <p:cNvSpPr/>
                <p:nvPr/>
              </p:nvSpPr>
              <p:spPr>
                <a:xfrm>
                  <a:off x="2146886" y="2409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Oval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6" y="2409825"/>
                  <a:ext cx="304800" cy="304800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TextBox 336"/>
            <p:cNvSpPr txBox="1"/>
            <p:nvPr/>
          </p:nvSpPr>
          <p:spPr>
            <a:xfrm>
              <a:off x="2132227" y="1089125"/>
              <a:ext cx="10390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input node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p:cxnSp>
          <p:nvCxnSpPr>
            <p:cNvPr id="3" name="Straight Connector 2"/>
            <p:cNvCxnSpPr>
              <a:stCxn id="331" idx="3"/>
              <a:endCxn id="225" idx="1"/>
            </p:cNvCxnSpPr>
            <p:nvPr/>
          </p:nvCxnSpPr>
          <p:spPr>
            <a:xfrm flipV="1">
              <a:off x="3137486" y="1800225"/>
              <a:ext cx="64766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1" idx="3"/>
              <a:endCxn id="226" idx="1"/>
            </p:cNvCxnSpPr>
            <p:nvPr/>
          </p:nvCxnSpPr>
          <p:spPr>
            <a:xfrm>
              <a:off x="3137486" y="2181225"/>
              <a:ext cx="64766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2" idx="3"/>
              <a:endCxn id="303" idx="1"/>
            </p:cNvCxnSpPr>
            <p:nvPr/>
          </p:nvCxnSpPr>
          <p:spPr>
            <a:xfrm>
              <a:off x="3137486" y="2562225"/>
              <a:ext cx="64766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332" idx="3"/>
              <a:endCxn id="304" idx="1"/>
            </p:cNvCxnSpPr>
            <p:nvPr/>
          </p:nvCxnSpPr>
          <p:spPr>
            <a:xfrm>
              <a:off x="3137486" y="2562225"/>
              <a:ext cx="64766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225" idx="3"/>
              <a:endCxn id="207" idx="1"/>
            </p:cNvCxnSpPr>
            <p:nvPr/>
          </p:nvCxnSpPr>
          <p:spPr>
            <a:xfrm>
              <a:off x="4421657" y="1800225"/>
              <a:ext cx="665466" cy="654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226" idx="3"/>
              <a:endCxn id="212" idx="1"/>
            </p:cNvCxnSpPr>
            <p:nvPr/>
          </p:nvCxnSpPr>
          <p:spPr>
            <a:xfrm>
              <a:off x="4421656" y="2181225"/>
              <a:ext cx="665467" cy="654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03" idx="3"/>
              <a:endCxn id="207" idx="2"/>
            </p:cNvCxnSpPr>
            <p:nvPr/>
          </p:nvCxnSpPr>
          <p:spPr>
            <a:xfrm>
              <a:off x="4421656" y="2562225"/>
              <a:ext cx="6208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04" idx="3"/>
              <a:endCxn id="212" idx="2"/>
            </p:cNvCxnSpPr>
            <p:nvPr/>
          </p:nvCxnSpPr>
          <p:spPr>
            <a:xfrm>
              <a:off x="4421656" y="2943225"/>
              <a:ext cx="6208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23" idx="1"/>
              <a:endCxn id="203" idx="3"/>
            </p:cNvCxnSpPr>
            <p:nvPr/>
          </p:nvCxnSpPr>
          <p:spPr>
            <a:xfrm flipH="1">
              <a:off x="6033086" y="2562225"/>
              <a:ext cx="64193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204" idx="3"/>
              <a:endCxn id="324" idx="1"/>
            </p:cNvCxnSpPr>
            <p:nvPr/>
          </p:nvCxnSpPr>
          <p:spPr>
            <a:xfrm>
              <a:off x="6033086" y="2943225"/>
              <a:ext cx="64193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Oval 361"/>
                <p:cNvSpPr/>
                <p:nvPr/>
              </p:nvSpPr>
              <p:spPr>
                <a:xfrm>
                  <a:off x="7353301" y="2409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62" name="Oval 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01" y="2409825"/>
                  <a:ext cx="304800" cy="304800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Oval 362"/>
                <p:cNvSpPr/>
                <p:nvPr/>
              </p:nvSpPr>
              <p:spPr>
                <a:xfrm>
                  <a:off x="7353301" y="2790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63" name="Oval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01" y="2790825"/>
                  <a:ext cx="304800" cy="304800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Connector 363"/>
            <p:cNvCxnSpPr>
              <a:stCxn id="323" idx="3"/>
              <a:endCxn id="362" idx="2"/>
            </p:cNvCxnSpPr>
            <p:nvPr/>
          </p:nvCxnSpPr>
          <p:spPr>
            <a:xfrm>
              <a:off x="7208421" y="2562225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324" idx="3"/>
              <a:endCxn id="363" idx="2"/>
            </p:cNvCxnSpPr>
            <p:nvPr/>
          </p:nvCxnSpPr>
          <p:spPr>
            <a:xfrm>
              <a:off x="7208421" y="2943225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/>
                <p:cNvSpPr txBox="1"/>
                <p:nvPr/>
              </p:nvSpPr>
              <p:spPr>
                <a:xfrm>
                  <a:off x="3249637" y="1089124"/>
                  <a:ext cx="41844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3" name="TextBox 3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37" y="1089124"/>
                  <a:ext cx="418448" cy="3231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4487892" y="1089661"/>
                  <a:ext cx="495713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92" y="1089661"/>
                  <a:ext cx="495713" cy="3231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/>
                <p:cNvSpPr txBox="1"/>
                <p:nvPr/>
              </p:nvSpPr>
              <p:spPr>
                <a:xfrm>
                  <a:off x="6136357" y="1089661"/>
                  <a:ext cx="40972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8" name="TextBox 3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357" y="1089661"/>
                  <a:ext cx="409728" cy="3231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9" name="Straight Arrow Connector 398"/>
            <p:cNvCxnSpPr/>
            <p:nvPr/>
          </p:nvCxnSpPr>
          <p:spPr>
            <a:xfrm>
              <a:off x="3271279" y="1382044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 flipH="1">
              <a:off x="6156961" y="1524004"/>
              <a:ext cx="38666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4551662" y="1382039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6166912" y="1382038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2042160" y="3314702"/>
              <a:ext cx="1213123" cy="1385382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03183" y="4143286"/>
              <a:ext cx="8910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b</a:t>
              </a:r>
              <a:r>
                <a:rPr lang="en-US" sz="1500" dirty="0" smtClean="0"/>
                <a:t>ias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604086" y="364807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6" y="3648075"/>
                  <a:ext cx="533400" cy="30480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/>
                <p:cNvSpPr/>
                <p:nvPr/>
              </p:nvSpPr>
              <p:spPr>
                <a:xfrm>
                  <a:off x="2146886" y="364807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Oval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6" y="3648075"/>
                  <a:ext cx="304800" cy="304800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stCxn id="70" idx="6"/>
              <a:endCxn id="69" idx="1"/>
            </p:cNvCxnSpPr>
            <p:nvPr/>
          </p:nvCxnSpPr>
          <p:spPr>
            <a:xfrm>
              <a:off x="2451686" y="380047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541437" y="1524003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69" idx="3"/>
              <a:endCxn id="80" idx="1"/>
            </p:cNvCxnSpPr>
            <p:nvPr/>
          </p:nvCxnSpPr>
          <p:spPr>
            <a:xfrm>
              <a:off x="3137486" y="3800475"/>
              <a:ext cx="646051" cy="1619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69" idx="3"/>
              <a:endCxn id="79" idx="1"/>
            </p:cNvCxnSpPr>
            <p:nvPr/>
          </p:nvCxnSpPr>
          <p:spPr>
            <a:xfrm flipV="1">
              <a:off x="3137486" y="3581400"/>
              <a:ext cx="646052" cy="2190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265270" y="4220351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248025" y="3905250"/>
                  <a:ext cx="42383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025" y="3905250"/>
                  <a:ext cx="423834" cy="3231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ounded Rectangle 77"/>
            <p:cNvSpPr/>
            <p:nvPr/>
          </p:nvSpPr>
          <p:spPr>
            <a:xfrm>
              <a:off x="3657601" y="3314699"/>
              <a:ext cx="894061" cy="138538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3783538" y="342900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3538" y="3429000"/>
                  <a:ext cx="636509" cy="30480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3783537" y="381000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3537" y="3810000"/>
                  <a:ext cx="636509" cy="3048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/>
            <p:cNvSpPr txBox="1"/>
            <p:nvPr/>
          </p:nvSpPr>
          <p:spPr>
            <a:xfrm>
              <a:off x="3673847" y="4152811"/>
              <a:ext cx="8910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w</a:t>
              </a:r>
              <a:r>
                <a:rPr lang="en-US" sz="1500" dirty="0" smtClean="0"/>
                <a:t>eight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p:cxnSp>
          <p:nvCxnSpPr>
            <p:cNvPr id="87" name="Straight Connector 86"/>
            <p:cNvCxnSpPr>
              <a:stCxn id="207" idx="3"/>
              <a:endCxn id="79" idx="3"/>
            </p:cNvCxnSpPr>
            <p:nvPr/>
          </p:nvCxnSpPr>
          <p:spPr>
            <a:xfrm flipH="1">
              <a:off x="4420047" y="2669988"/>
              <a:ext cx="667076" cy="9114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212" idx="3"/>
              <a:endCxn id="80" idx="3"/>
            </p:cNvCxnSpPr>
            <p:nvPr/>
          </p:nvCxnSpPr>
          <p:spPr>
            <a:xfrm flipH="1">
              <a:off x="4420046" y="3050988"/>
              <a:ext cx="667077" cy="9114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504354" y="4371975"/>
                  <a:ext cx="49891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354" y="4371975"/>
                  <a:ext cx="498919" cy="3231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487892" y="3937636"/>
                  <a:ext cx="5010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92" y="3937636"/>
                  <a:ext cx="501099" cy="3231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/>
            <p:nvPr/>
          </p:nvCxnSpPr>
          <p:spPr>
            <a:xfrm>
              <a:off x="4551662" y="4230014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 flipV="1">
              <a:off x="4541437" y="4371978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2779246" y="4734610"/>
              <a:ext cx="26802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classic layer without abstraction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3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271098" y="1843367"/>
            <a:ext cx="6572410" cy="3131820"/>
            <a:chOff x="1271098" y="1843367"/>
            <a:chExt cx="6572410" cy="3131820"/>
          </a:xfrm>
        </p:grpSpPr>
        <p:sp>
          <p:nvSpPr>
            <p:cNvPr id="25" name="Rectangle 24"/>
            <p:cNvSpPr/>
            <p:nvPr/>
          </p:nvSpPr>
          <p:spPr>
            <a:xfrm>
              <a:off x="2094903" y="3908387"/>
              <a:ext cx="2385060" cy="1066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067499" y="1843367"/>
              <a:ext cx="2462244" cy="1066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899063" y="2993987"/>
              <a:ext cx="5314948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908213" y="3831234"/>
              <a:ext cx="530733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Left Brace 28"/>
            <p:cNvSpPr/>
            <p:nvPr/>
          </p:nvSpPr>
          <p:spPr>
            <a:xfrm>
              <a:off x="1594263" y="2993987"/>
              <a:ext cx="304800" cy="1981200"/>
            </a:xfrm>
            <a:prstGeom prst="leftBrace">
              <a:avLst>
                <a:gd name="adj1" fmla="val 31250"/>
                <a:gd name="adj2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Left Brace 142"/>
            <p:cNvSpPr/>
            <p:nvPr/>
          </p:nvSpPr>
          <p:spPr>
            <a:xfrm rot="10800000">
              <a:off x="7215543" y="1850034"/>
              <a:ext cx="304800" cy="1981200"/>
            </a:xfrm>
            <a:prstGeom prst="leftBrace">
              <a:avLst>
                <a:gd name="adj1" fmla="val 31250"/>
                <a:gd name="adj2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28373" y="4673786"/>
              <a:ext cx="716671" cy="293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detach</a:t>
              </a:r>
              <a:endParaRPr lang="en-US" sz="15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54225" y="1843367"/>
              <a:ext cx="6715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attach</a:t>
              </a:r>
              <a:endParaRPr lang="en-US" sz="15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54970" y="2491347"/>
              <a:ext cx="7607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replace</a:t>
              </a:r>
              <a:endParaRPr lang="en-US" sz="15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98041" y="3996982"/>
              <a:ext cx="7607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replace</a:t>
              </a:r>
              <a:endParaRPr lang="en-US" sz="1500" dirty="0"/>
            </a:p>
          </p:txBody>
        </p:sp>
        <p:sp>
          <p:nvSpPr>
            <p:cNvPr id="51" name="TextBox 50"/>
            <p:cNvSpPr txBox="1"/>
            <p:nvPr/>
          </p:nvSpPr>
          <p:spPr>
            <a:xfrm rot="5400000">
              <a:off x="7076888" y="2679052"/>
              <a:ext cx="12100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r</a:t>
              </a:r>
              <a:r>
                <a:rPr lang="en-US" sz="1500" dirty="0" smtClean="0"/>
                <a:t>ecurrent NN</a:t>
              </a:r>
              <a:endParaRPr lang="en-US" sz="15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926548" y="3823004"/>
              <a:ext cx="101226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1</a:t>
              </a:r>
              <a:r>
                <a:rPr lang="en-US" sz="1500" dirty="0" smtClean="0"/>
                <a:t>-layer NN</a:t>
              </a:r>
              <a:endParaRPr lang="en-US" sz="15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40523" y="2152397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</a:rPr>
                <a:t>euron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40522" y="2590800"/>
              <a:ext cx="941075" cy="239497"/>
            </a:xfrm>
            <a:prstGeom prst="rect">
              <a:avLst/>
            </a:prstGeom>
            <a:noFill/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linear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10332" y="2152397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weight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10332" y="2590800"/>
              <a:ext cx="941076" cy="239497"/>
            </a:xfrm>
            <a:prstGeom prst="rect">
              <a:avLst/>
            </a:prstGeom>
            <a:noFill/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LM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174680" y="2251850"/>
              <a:ext cx="941076" cy="239497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LM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98042" y="4320147"/>
              <a:ext cx="941075" cy="239497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linear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74443" y="3066797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input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57663" y="3066404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weight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57661" y="3066404"/>
              <a:ext cx="941076" cy="239497"/>
            </a:xfrm>
            <a:prstGeom prst="rect">
              <a:avLst/>
            </a:prstGeom>
            <a:noFill/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BP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819452" y="3066797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</a:rPr>
                <a:t>euron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19451" y="3505200"/>
              <a:ext cx="941075" cy="239497"/>
            </a:xfrm>
            <a:prstGeom prst="rect">
              <a:avLst/>
            </a:prstGeom>
            <a:noFill/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l</a:t>
              </a:r>
              <a:r>
                <a:rPr lang="en-US" sz="1400" dirty="0" smtClean="0">
                  <a:solidFill>
                    <a:srgbClr val="FF0000"/>
                  </a:solidFill>
                </a:rPr>
                <a:t>og-sig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98042" y="3066404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target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74442" y="3981197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bias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57662" y="3981197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weight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7661" y="4419993"/>
              <a:ext cx="941076" cy="239497"/>
            </a:xfrm>
            <a:prstGeom prst="rect">
              <a:avLst/>
            </a:prstGeom>
            <a:noFill/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BP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13" name="Straight Arrow Connector 112"/>
            <p:cNvCxnSpPr>
              <a:stCxn id="66" idx="3"/>
              <a:endCxn id="68" idx="1"/>
            </p:cNvCxnSpPr>
            <p:nvPr/>
          </p:nvCxnSpPr>
          <p:spPr>
            <a:xfrm flipV="1">
              <a:off x="3115518" y="3405354"/>
              <a:ext cx="342145" cy="39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68" idx="3"/>
              <a:endCxn id="70" idx="1"/>
            </p:cNvCxnSpPr>
            <p:nvPr/>
          </p:nvCxnSpPr>
          <p:spPr>
            <a:xfrm>
              <a:off x="4398738" y="3405354"/>
              <a:ext cx="420714" cy="39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70" idx="3"/>
              <a:endCxn id="73" idx="1"/>
            </p:cNvCxnSpPr>
            <p:nvPr/>
          </p:nvCxnSpPr>
          <p:spPr>
            <a:xfrm flipV="1">
              <a:off x="5760527" y="3405354"/>
              <a:ext cx="437515" cy="39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75" idx="3"/>
              <a:endCxn id="76" idx="1"/>
            </p:cNvCxnSpPr>
            <p:nvPr/>
          </p:nvCxnSpPr>
          <p:spPr>
            <a:xfrm>
              <a:off x="3115517" y="4320147"/>
              <a:ext cx="34214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76" idx="3"/>
              <a:endCxn id="70" idx="2"/>
            </p:cNvCxnSpPr>
            <p:nvPr/>
          </p:nvCxnSpPr>
          <p:spPr>
            <a:xfrm flipV="1">
              <a:off x="4398737" y="3744697"/>
              <a:ext cx="891253" cy="57545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61" idx="1"/>
              <a:endCxn id="20" idx="3"/>
            </p:cNvCxnSpPr>
            <p:nvPr/>
          </p:nvCxnSpPr>
          <p:spPr>
            <a:xfrm flipH="1">
              <a:off x="5081598" y="2491347"/>
              <a:ext cx="42873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20" idx="2"/>
              <a:endCxn id="70" idx="1"/>
            </p:cNvCxnSpPr>
            <p:nvPr/>
          </p:nvCxnSpPr>
          <p:spPr>
            <a:xfrm rot="16200000" flipH="1">
              <a:off x="4427531" y="3013826"/>
              <a:ext cx="575450" cy="208391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115517" y="2491347"/>
              <a:ext cx="342146" cy="57505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5760527" y="3744305"/>
              <a:ext cx="437516" cy="5758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0" idx="3"/>
              <a:endCxn id="61" idx="2"/>
            </p:cNvCxnSpPr>
            <p:nvPr/>
          </p:nvCxnSpPr>
          <p:spPr>
            <a:xfrm flipV="1">
              <a:off x="5760527" y="2830297"/>
              <a:ext cx="220343" cy="57545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9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68321" y="2133331"/>
            <a:ext cx="5657751" cy="2319410"/>
            <a:chOff x="1667413" y="1458304"/>
            <a:chExt cx="5657751" cy="2319410"/>
          </a:xfrm>
        </p:grpSpPr>
        <p:sp>
          <p:nvSpPr>
            <p:cNvPr id="232" name="Rounded Rectangle 231"/>
            <p:cNvSpPr/>
            <p:nvPr/>
          </p:nvSpPr>
          <p:spPr>
            <a:xfrm>
              <a:off x="3006725" y="1544320"/>
              <a:ext cx="2945611" cy="2146842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ounded Rectangle 100"/>
                <p:cNvSpPr/>
                <p:nvPr/>
              </p:nvSpPr>
              <p:spPr>
                <a:xfrm>
                  <a:off x="5349879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1" name="Rounded 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879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2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3178180" y="3157789"/>
              <a:ext cx="1117604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output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ounded Rectangle 62"/>
                <p:cNvSpPr/>
                <p:nvPr/>
              </p:nvSpPr>
              <p:spPr>
                <a:xfrm>
                  <a:off x="3178180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3" name="Rounded 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180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3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4670429" y="1848584"/>
              <a:ext cx="109855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output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181480" y="1848584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80" y="1848584"/>
                  <a:ext cx="609600" cy="228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0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181480" y="3157789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5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80" y="3157789"/>
                  <a:ext cx="609600" cy="228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0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18" idx="3"/>
              <a:endCxn id="63" idx="1"/>
            </p:cNvCxnSpPr>
            <p:nvPr/>
          </p:nvCxnSpPr>
          <p:spPr>
            <a:xfrm>
              <a:off x="2835271" y="1658620"/>
              <a:ext cx="342909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7" idx="3"/>
              <a:endCxn id="63" idx="1"/>
            </p:cNvCxnSpPr>
            <p:nvPr/>
          </p:nvCxnSpPr>
          <p:spPr>
            <a:xfrm flipV="1">
              <a:off x="2835271" y="1962884"/>
              <a:ext cx="342909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29" idx="3"/>
              <a:endCxn id="63" idx="1"/>
            </p:cNvCxnSpPr>
            <p:nvPr/>
          </p:nvCxnSpPr>
          <p:spPr>
            <a:xfrm flipV="1">
              <a:off x="2835271" y="1962884"/>
              <a:ext cx="342909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39" idx="1"/>
              <a:endCxn id="101" idx="3"/>
            </p:cNvCxnSpPr>
            <p:nvPr/>
          </p:nvCxnSpPr>
          <p:spPr>
            <a:xfrm flipH="1">
              <a:off x="5768979" y="2770412"/>
              <a:ext cx="366715" cy="501677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38" idx="1"/>
              <a:endCxn id="101" idx="3"/>
            </p:cNvCxnSpPr>
            <p:nvPr/>
          </p:nvCxnSpPr>
          <p:spPr>
            <a:xfrm flipH="1">
              <a:off x="5768979" y="3271837"/>
              <a:ext cx="366715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6" idx="1"/>
              <a:endCxn id="101" idx="3"/>
            </p:cNvCxnSpPr>
            <p:nvPr/>
          </p:nvCxnSpPr>
          <p:spPr>
            <a:xfrm flipH="1" flipV="1">
              <a:off x="5768979" y="3272089"/>
              <a:ext cx="366715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502030" y="1848584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</a:t>
              </a:r>
              <a:r>
                <a:rPr lang="en-US" sz="1500" dirty="0" smtClean="0"/>
                <a:t>nput</a:t>
              </a:r>
              <a:endParaRPr lang="en-US" sz="15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91079" y="3157789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74941" y="2092858"/>
              <a:ext cx="12091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feed-forward</a:t>
              </a:r>
              <a:endParaRPr lang="en-US" sz="15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6741" y="21336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703739" y="2805877"/>
              <a:ext cx="15515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b</a:t>
              </a:r>
              <a:r>
                <a:rPr lang="en-US" sz="1500" dirty="0" smtClean="0"/>
                <a:t>ack-propagation</a:t>
              </a:r>
              <a:endParaRPr lang="en-US" sz="1500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3656741" y="30988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676401" y="15443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676401" y="18491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676401" y="2351306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135694" y="346256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135694" y="3157537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135694" y="265611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1859183" y="1544320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859183" y="1848584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857913" y="2357318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131050" y="2656112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131050" y="3162300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131050" y="3465201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6135694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6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/>
            <p:cNvSpPr/>
            <p:nvPr/>
          </p:nvSpPr>
          <p:spPr>
            <a:xfrm>
              <a:off x="6451600" y="23513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6135694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/>
            <p:cNvSpPr/>
            <p:nvPr/>
          </p:nvSpPr>
          <p:spPr>
            <a:xfrm>
              <a:off x="6451600" y="18491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ounded Rectangle 52"/>
                <p:cNvSpPr/>
                <p:nvPr/>
              </p:nvSpPr>
              <p:spPr>
                <a:xfrm>
                  <a:off x="6135694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3" name="Rounded 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6451600" y="15443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cxnSp>
          <p:nvCxnSpPr>
            <p:cNvPr id="55" name="Straight Arrow Connector 54"/>
            <p:cNvCxnSpPr>
              <a:stCxn id="6" idx="3"/>
              <a:endCxn id="47" idx="1"/>
            </p:cNvCxnSpPr>
            <p:nvPr/>
          </p:nvCxnSpPr>
          <p:spPr>
            <a:xfrm>
              <a:off x="5768979" y="1962884"/>
              <a:ext cx="366715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3"/>
              <a:endCxn id="49" idx="1"/>
            </p:cNvCxnSpPr>
            <p:nvPr/>
          </p:nvCxnSpPr>
          <p:spPr>
            <a:xfrm>
              <a:off x="5768979" y="1962884"/>
              <a:ext cx="366715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" idx="3"/>
              <a:endCxn id="53" idx="1"/>
            </p:cNvCxnSpPr>
            <p:nvPr/>
          </p:nvCxnSpPr>
          <p:spPr>
            <a:xfrm flipV="1">
              <a:off x="5768979" y="1658620"/>
              <a:ext cx="366715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137400" y="2586256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2416171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8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1857913" y="26561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2416171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9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857913" y="3157537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ounded Rectangle 72"/>
                <p:cNvSpPr/>
                <p:nvPr/>
              </p:nvSpPr>
              <p:spPr>
                <a:xfrm>
                  <a:off x="2416171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3" name="Rounded 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10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/>
            <p:cNvSpPr/>
            <p:nvPr/>
          </p:nvSpPr>
          <p:spPr>
            <a:xfrm>
              <a:off x="1857913" y="3462562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99991" y="2086147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67413" y="1458304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92305" y="2092858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cxnSp>
          <p:nvCxnSpPr>
            <p:cNvPr id="82" name="Straight Arrow Connector 81"/>
            <p:cNvCxnSpPr>
              <a:stCxn id="65" idx="1"/>
              <a:endCxn id="68" idx="3"/>
            </p:cNvCxnSpPr>
            <p:nvPr/>
          </p:nvCxnSpPr>
          <p:spPr>
            <a:xfrm flipH="1" flipV="1">
              <a:off x="2835271" y="2770406"/>
              <a:ext cx="342909" cy="50168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1"/>
              <a:endCxn id="71" idx="3"/>
            </p:cNvCxnSpPr>
            <p:nvPr/>
          </p:nvCxnSpPr>
          <p:spPr>
            <a:xfrm flipH="1" flipV="1">
              <a:off x="2835271" y="3271837"/>
              <a:ext cx="342909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5" idx="1"/>
              <a:endCxn id="73" idx="3"/>
            </p:cNvCxnSpPr>
            <p:nvPr/>
          </p:nvCxnSpPr>
          <p:spPr>
            <a:xfrm flipH="1">
              <a:off x="2835271" y="3272089"/>
              <a:ext cx="342909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76400" y="2456158"/>
              <a:ext cx="60625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node</a:t>
              </a:r>
              <a:endParaRPr lang="en-US" sz="15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92305" y="2901121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99989" y="2901121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6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Arrow Connector 102"/>
          <p:cNvCxnSpPr/>
          <p:nvPr/>
        </p:nvCxnSpPr>
        <p:spPr>
          <a:xfrm flipH="1">
            <a:off x="9448800" y="5081781"/>
            <a:ext cx="28371" cy="10560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627910" y="304800"/>
            <a:ext cx="5839690" cy="6197355"/>
            <a:chOff x="1069110" y="203445"/>
            <a:chExt cx="5839690" cy="6197355"/>
          </a:xfrm>
        </p:grpSpPr>
        <p:sp>
          <p:nvSpPr>
            <p:cNvPr id="65" name="Rounded Rectangle 64"/>
            <p:cNvSpPr/>
            <p:nvPr/>
          </p:nvSpPr>
          <p:spPr>
            <a:xfrm>
              <a:off x="1818369" y="3890967"/>
              <a:ext cx="1981202" cy="1378053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  <a:r>
                <a:rPr lang="en-US" sz="1600" dirty="0" smtClean="0">
                  <a:solidFill>
                    <a:schemeClr val="tx1"/>
                  </a:solidFill>
                </a:rPr>
                <a:t>educe </a:t>
              </a:r>
              <a:r>
                <a:rPr lang="en-US" sz="1600" dirty="0" smtClean="0">
                  <a:solidFill>
                    <a:schemeClr val="tx1"/>
                  </a:solidFill>
                </a:rPr>
                <a:t>type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(learning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algorithm,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transfer function,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error function,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network topology)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818369" y="1720951"/>
              <a:ext cx="1981202" cy="37454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compile code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46302" y="203445"/>
              <a:ext cx="1356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compile-time</a:t>
              </a:r>
              <a:br>
                <a:rPr lang="en-US" sz="1600" dirty="0" smtClean="0"/>
              </a:br>
              <a:r>
                <a:rPr lang="en-US" sz="1600" dirty="0" smtClean="0"/>
                <a:t>generalization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368800" y="301928"/>
              <a:ext cx="0" cy="60226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130770" y="203691"/>
              <a:ext cx="1356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run-time</a:t>
              </a:r>
              <a:br>
                <a:rPr lang="en-US" sz="1600" dirty="0" smtClean="0"/>
              </a:br>
              <a:r>
                <a:rPr lang="en-US" sz="1600" dirty="0" smtClean="0"/>
                <a:t>generalization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361496" y="2920425"/>
              <a:ext cx="55473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16200000">
              <a:off x="865272" y="1615837"/>
              <a:ext cx="9924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compiling</a:t>
              </a:r>
              <a:br>
                <a:rPr lang="en-US" sz="1600" dirty="0" smtClean="0"/>
              </a:br>
              <a:r>
                <a:rPr lang="en-US" sz="1600" dirty="0" smtClean="0"/>
                <a:t>period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 rot="16200000">
              <a:off x="946961" y="4066937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running</a:t>
              </a:r>
              <a:br>
                <a:rPr lang="en-US" sz="1600" dirty="0" smtClean="0"/>
              </a:br>
              <a:r>
                <a:rPr lang="en-US" sz="1600" dirty="0" smtClean="0"/>
                <a:t>period</a:t>
              </a: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4533902" y="1013127"/>
              <a:ext cx="1981200" cy="37454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compile code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4533900" y="1387675"/>
              <a:ext cx="1981202" cy="1378053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  <a:r>
                <a:rPr lang="en-US" sz="1600" dirty="0" smtClean="0">
                  <a:solidFill>
                    <a:schemeClr val="tx1"/>
                  </a:solidFill>
                </a:rPr>
                <a:t>educe </a:t>
              </a:r>
              <a:r>
                <a:rPr lang="en-US" sz="1600" dirty="0" smtClean="0">
                  <a:solidFill>
                    <a:schemeClr val="tx1"/>
                  </a:solidFill>
                </a:rPr>
                <a:t>type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(learning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algorithm,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transfer function,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error function,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network topology)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533902" y="4172051"/>
              <a:ext cx="1981200" cy="37454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</a:t>
              </a:r>
              <a:r>
                <a:rPr lang="en-US" sz="1600" dirty="0" smtClean="0">
                  <a:solidFill>
                    <a:schemeClr val="tx1"/>
                  </a:solidFill>
                </a:rPr>
                <a:t>un code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1818369" y="3516419"/>
              <a:ext cx="1981202" cy="37454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run </a:t>
              </a:r>
              <a:r>
                <a:rPr lang="en-US" sz="1600" dirty="0" smtClean="0">
                  <a:solidFill>
                    <a:schemeClr val="tx1"/>
                  </a:solidFill>
                </a:rPr>
                <a:t>code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Arrow Connector 151"/>
            <p:cNvCxnSpPr>
              <a:stCxn id="111" idx="4"/>
              <a:endCxn id="145" idx="0"/>
            </p:cNvCxnSpPr>
            <p:nvPr/>
          </p:nvCxnSpPr>
          <p:spPr>
            <a:xfrm>
              <a:off x="2808970" y="3300518"/>
              <a:ext cx="0" cy="2159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65" idx="2"/>
              <a:endCxn id="111" idx="6"/>
            </p:cNvCxnSpPr>
            <p:nvPr/>
          </p:nvCxnSpPr>
          <p:spPr>
            <a:xfrm rot="5400000" flipH="1" flipV="1">
              <a:off x="1824719" y="4249895"/>
              <a:ext cx="2003376" cy="34874"/>
            </a:xfrm>
            <a:prstGeom prst="bentConnector4">
              <a:avLst>
                <a:gd name="adj1" fmla="val -16737"/>
                <a:gd name="adj2" fmla="val 3414079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2774096" y="3230770"/>
              <a:ext cx="69748" cy="69748"/>
            </a:xfrm>
            <a:prstGeom prst="ellipse">
              <a:avLst/>
            </a:prstGeom>
            <a:solidFill>
              <a:srgbClr val="F79646">
                <a:alpha val="2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2774096" y="3065670"/>
              <a:ext cx="69748" cy="69748"/>
            </a:xfrm>
            <a:prstGeom prst="ellipse">
              <a:avLst/>
            </a:prstGeom>
            <a:solidFill>
              <a:srgbClr val="F79646">
                <a:alpha val="2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77" name="Elbow Connector 176"/>
            <p:cNvCxnSpPr>
              <a:stCxn id="65" idx="2"/>
              <a:endCxn id="176" idx="6"/>
            </p:cNvCxnSpPr>
            <p:nvPr/>
          </p:nvCxnSpPr>
          <p:spPr>
            <a:xfrm rot="5400000" flipH="1" flipV="1">
              <a:off x="1742169" y="4167345"/>
              <a:ext cx="2168476" cy="34874"/>
            </a:xfrm>
            <a:prstGeom prst="bentConnector4">
              <a:avLst>
                <a:gd name="adj1" fmla="val -39971"/>
                <a:gd name="adj2" fmla="val 3949406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76" idx="4"/>
              <a:endCxn id="111" idx="4"/>
            </p:cNvCxnSpPr>
            <p:nvPr/>
          </p:nvCxnSpPr>
          <p:spPr>
            <a:xfrm>
              <a:off x="2808970" y="3135418"/>
              <a:ext cx="0" cy="165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59" idx="2"/>
              <a:endCxn id="176" idx="4"/>
            </p:cNvCxnSpPr>
            <p:nvPr/>
          </p:nvCxnSpPr>
          <p:spPr>
            <a:xfrm>
              <a:off x="2808970" y="2095500"/>
              <a:ext cx="0" cy="10399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/>
                <p:cNvSpPr txBox="1"/>
                <p:nvPr/>
              </p:nvSpPr>
              <p:spPr>
                <a:xfrm>
                  <a:off x="2808969" y="5292150"/>
                  <a:ext cx="9448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multiple</a:t>
                  </a:r>
                  <a:br>
                    <a:rPr lang="en-US" sz="1600" dirty="0" smtClean="0"/>
                  </a:br>
                  <a:r>
                    <a:rPr lang="en-US" sz="1600" dirty="0" smtClean="0"/>
                    <a:t>epochs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sz="1600" dirty="0" smtClean="0"/>
                </a:p>
              </p:txBody>
            </p:sp>
          </mc:Choice>
          <mc:Fallback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969" y="5292150"/>
                  <a:ext cx="944809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226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2844394" y="5816025"/>
                  <a:ext cx="8739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multiple</a:t>
                  </a:r>
                  <a:br>
                    <a:rPr lang="en-US" sz="1600" dirty="0" smtClean="0"/>
                  </a:br>
                  <a:r>
                    <a:rPr lang="en-US" sz="1600" dirty="0" smtClean="0"/>
                    <a:t>runs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sz="1600" dirty="0" smtClean="0"/>
                </a:p>
              </p:txBody>
            </p:sp>
          </mc:Choice>
          <mc:Fallback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394" y="5816025"/>
                  <a:ext cx="873957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778" t="-3125" r="-277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Elbow Connector 206"/>
            <p:cNvCxnSpPr>
              <a:stCxn id="144" idx="2"/>
              <a:endCxn id="212" idx="6"/>
            </p:cNvCxnSpPr>
            <p:nvPr/>
          </p:nvCxnSpPr>
          <p:spPr>
            <a:xfrm rot="5400000" flipH="1" flipV="1">
              <a:off x="4901933" y="3889159"/>
              <a:ext cx="1280010" cy="34872"/>
            </a:xfrm>
            <a:prstGeom prst="bentConnector4">
              <a:avLst>
                <a:gd name="adj1" fmla="val -82152"/>
                <a:gd name="adj2" fmla="val 3365107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Elbow Connector 207"/>
            <p:cNvCxnSpPr>
              <a:stCxn id="144" idx="2"/>
              <a:endCxn id="213" idx="6"/>
            </p:cNvCxnSpPr>
            <p:nvPr/>
          </p:nvCxnSpPr>
          <p:spPr>
            <a:xfrm rot="5400000" flipH="1" flipV="1">
              <a:off x="4818911" y="3806136"/>
              <a:ext cx="1446055" cy="34874"/>
            </a:xfrm>
            <a:prstGeom prst="bentConnector4">
              <a:avLst>
                <a:gd name="adj1" fmla="val -109343"/>
                <a:gd name="adj2" fmla="val 3889316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5524502" y="5292149"/>
                  <a:ext cx="9448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multiple</a:t>
                  </a:r>
                  <a:br>
                    <a:rPr lang="en-US" sz="1600" dirty="0" smtClean="0"/>
                  </a:br>
                  <a:r>
                    <a:rPr lang="en-US" sz="1600" dirty="0" smtClean="0"/>
                    <a:t>epochs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sz="1600" dirty="0" smtClean="0"/>
                </a:p>
              </p:txBody>
            </p:sp>
          </mc:Choice>
          <mc:Fallback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502" y="5292149"/>
                  <a:ext cx="944809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226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5524500" y="5816024"/>
                  <a:ext cx="8739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multiple</a:t>
                  </a:r>
                  <a:br>
                    <a:rPr lang="en-US" sz="1600" dirty="0" smtClean="0"/>
                  </a:br>
                  <a:r>
                    <a:rPr lang="en-US" sz="1600" dirty="0" smtClean="0"/>
                    <a:t>runs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sz="1600" dirty="0" smtClean="0"/>
                </a:p>
              </p:txBody>
            </p:sp>
          </mc:Choice>
          <mc:Fallback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500" y="5816024"/>
                  <a:ext cx="873957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497" t="-3125" r="-2797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Arrow Connector 210"/>
            <p:cNvCxnSpPr>
              <a:stCxn id="212" idx="4"/>
              <a:endCxn id="144" idx="0"/>
            </p:cNvCxnSpPr>
            <p:nvPr/>
          </p:nvCxnSpPr>
          <p:spPr>
            <a:xfrm>
              <a:off x="5524500" y="3301464"/>
              <a:ext cx="2" cy="87058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5489626" y="3231716"/>
              <a:ext cx="69748" cy="69748"/>
            </a:xfrm>
            <a:prstGeom prst="ellipse">
              <a:avLst/>
            </a:prstGeom>
            <a:solidFill>
              <a:srgbClr val="F79646">
                <a:alpha val="2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5489628" y="3065671"/>
              <a:ext cx="69748" cy="69748"/>
            </a:xfrm>
            <a:prstGeom prst="ellipse">
              <a:avLst/>
            </a:prstGeom>
            <a:solidFill>
              <a:srgbClr val="F79646">
                <a:alpha val="2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214" name="Straight Connector 213"/>
            <p:cNvCxnSpPr>
              <a:stCxn id="213" idx="4"/>
              <a:endCxn id="212" idx="4"/>
            </p:cNvCxnSpPr>
            <p:nvPr/>
          </p:nvCxnSpPr>
          <p:spPr>
            <a:xfrm flipH="1">
              <a:off x="5524500" y="3135419"/>
              <a:ext cx="2" cy="166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43" idx="2"/>
              <a:endCxn id="213" idx="4"/>
            </p:cNvCxnSpPr>
            <p:nvPr/>
          </p:nvCxnSpPr>
          <p:spPr>
            <a:xfrm>
              <a:off x="5524501" y="2765728"/>
              <a:ext cx="1" cy="3696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6636" y="-228600"/>
            <a:ext cx="8050139" cy="7363346"/>
            <a:chOff x="436636" y="-228600"/>
            <a:chExt cx="8050139" cy="7363346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-142875"/>
              <a:ext cx="7410450" cy="7191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436636" y="2659964"/>
              <a:ext cx="2171700" cy="2845486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48022" y="5432947"/>
              <a:ext cx="4038753" cy="170179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10475" y="5895796"/>
              <a:ext cx="864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topology</a:t>
              </a:r>
              <a:br>
                <a:rPr lang="en-US" sz="1200" dirty="0" smtClean="0"/>
              </a:br>
              <a:r>
                <a:rPr lang="en-US" sz="1200" dirty="0" smtClean="0"/>
                <a:t>module:</a:t>
              </a:r>
            </a:p>
            <a:p>
              <a:r>
                <a:rPr lang="en-US" sz="1200" i="1" dirty="0" smtClean="0"/>
                <a:t>scalable</a:t>
              </a:r>
              <a:br>
                <a:rPr lang="en-US" sz="1200" i="1" dirty="0" smtClean="0"/>
              </a:br>
              <a:r>
                <a:rPr lang="en-US" sz="1200" i="1" dirty="0" smtClean="0"/>
                <a:t>for other</a:t>
              </a:r>
              <a:br>
                <a:rPr lang="en-US" sz="1200" i="1" dirty="0" smtClean="0"/>
              </a:br>
              <a:r>
                <a:rPr lang="en-US" sz="1200" i="1" dirty="0" smtClean="0"/>
                <a:t>network</a:t>
              </a:r>
              <a:br>
                <a:rPr lang="en-US" sz="1200" i="1" dirty="0" smtClean="0"/>
              </a:br>
              <a:r>
                <a:rPr lang="en-US" sz="1200" i="1" dirty="0" smtClean="0"/>
                <a:t>topologies</a:t>
              </a:r>
              <a:endParaRPr lang="en-US" sz="1200" i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-228600"/>
              <a:ext cx="4371975" cy="566154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2285" y="104775"/>
              <a:ext cx="1014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</a:t>
              </a:r>
              <a:r>
                <a:rPr lang="en-US" sz="1200" dirty="0" smtClean="0"/>
                <a:t>ropagation module:</a:t>
              </a:r>
            </a:p>
            <a:p>
              <a:r>
                <a:rPr lang="en-US" sz="1200" i="1" dirty="0" smtClean="0"/>
                <a:t>scalable</a:t>
              </a:r>
              <a:br>
                <a:rPr lang="en-US" sz="1200" i="1" dirty="0" smtClean="0"/>
              </a:br>
              <a:r>
                <a:rPr lang="en-US" sz="1200" i="1" dirty="0" smtClean="0"/>
                <a:t>for</a:t>
              </a:r>
              <a:r>
                <a:rPr lang="en-US" sz="1200" i="1" dirty="0"/>
                <a:t> </a:t>
              </a:r>
              <a:r>
                <a:rPr lang="en-US" sz="1200" i="1" dirty="0" smtClean="0"/>
                <a:t>other</a:t>
              </a:r>
              <a:br>
                <a:rPr lang="en-US" sz="1200" i="1" dirty="0" smtClean="0"/>
              </a:br>
              <a:r>
                <a:rPr lang="en-US" sz="1200" i="1" dirty="0" smtClean="0"/>
                <a:t>back-propagation algorithms</a:t>
              </a:r>
              <a:endParaRPr lang="en-US" sz="12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4029" y="3667208"/>
              <a:ext cx="1296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</a:t>
              </a:r>
              <a:r>
                <a:rPr lang="en-US" sz="1200" dirty="0" smtClean="0"/>
                <a:t>nput and output</a:t>
              </a:r>
              <a:br>
                <a:rPr lang="en-US" sz="1200" dirty="0" smtClean="0"/>
              </a:br>
              <a:r>
                <a:rPr lang="en-US" sz="1200" dirty="0" smtClean="0"/>
                <a:t>utility module:</a:t>
              </a:r>
            </a:p>
            <a:p>
              <a:r>
                <a:rPr lang="en-US" sz="1200" i="1" dirty="0" smtClean="0"/>
                <a:t>scalable for other</a:t>
              </a:r>
              <a:br>
                <a:rPr lang="en-US" sz="1200" i="1" dirty="0" smtClean="0"/>
              </a:br>
              <a:r>
                <a:rPr lang="en-US" sz="1200" i="1" dirty="0" smtClean="0"/>
                <a:t>system models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511</Words>
  <Application>Microsoft Office PowerPoint</Application>
  <PresentationFormat>On-screen Show (4:3)</PresentationFormat>
  <Paragraphs>189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Wenduo (W.)</dc:creator>
  <cp:lastModifiedBy>Wenduo Wang</cp:lastModifiedBy>
  <cp:revision>325</cp:revision>
  <dcterms:created xsi:type="dcterms:W3CDTF">2006-08-16T00:00:00Z</dcterms:created>
  <dcterms:modified xsi:type="dcterms:W3CDTF">2014-12-27T20:13:18Z</dcterms:modified>
</cp:coreProperties>
</file>