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2.png"/><Relationship Id="rId2" Type="http://schemas.openxmlformats.org/officeDocument/2006/relationships/image" Target="../media/image16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5.png"/><Relationship Id="rId3" Type="http://schemas.openxmlformats.org/officeDocument/2006/relationships/image" Target="../media/image38.png"/><Relationship Id="rId21" Type="http://schemas.openxmlformats.org/officeDocument/2006/relationships/image" Target="../media/image58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4.png"/><Relationship Id="rId2" Type="http://schemas.openxmlformats.org/officeDocument/2006/relationships/image" Target="../media/image37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2.png"/><Relationship Id="rId5" Type="http://schemas.openxmlformats.org/officeDocument/2006/relationships/image" Target="../media/image41.png"/><Relationship Id="rId15" Type="http://schemas.openxmlformats.org/officeDocument/2006/relationships/image" Target="../media/image52.png"/><Relationship Id="rId23" Type="http://schemas.openxmlformats.org/officeDocument/2006/relationships/image" Target="../media/image61.png"/><Relationship Id="rId10" Type="http://schemas.openxmlformats.org/officeDocument/2006/relationships/image" Target="../media/image46.png"/><Relationship Id="rId19" Type="http://schemas.openxmlformats.org/officeDocument/2006/relationships/image" Target="../media/image5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5.png"/><Relationship Id="rId18" Type="http://schemas.openxmlformats.org/officeDocument/2006/relationships/image" Target="../media/image81.png"/><Relationship Id="rId3" Type="http://schemas.openxmlformats.org/officeDocument/2006/relationships/image" Target="../media/image64.png"/><Relationship Id="rId21" Type="http://schemas.openxmlformats.org/officeDocument/2006/relationships/image" Target="../media/image84.png"/><Relationship Id="rId7" Type="http://schemas.openxmlformats.org/officeDocument/2006/relationships/image" Target="../media/image68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3.png"/><Relationship Id="rId16" Type="http://schemas.openxmlformats.org/officeDocument/2006/relationships/image" Target="../media/image78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3.png"/><Relationship Id="rId5" Type="http://schemas.openxmlformats.org/officeDocument/2006/relationships/image" Target="../media/image66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2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83507" y="2054811"/>
            <a:ext cx="6376987" cy="2748379"/>
            <a:chOff x="1385888" y="2066925"/>
            <a:chExt cx="6376987" cy="2748379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588" y="2066925"/>
              <a:ext cx="6086475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1828800" y="2514600"/>
              <a:ext cx="1524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81200" y="3200400"/>
              <a:ext cx="1524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33600" y="3657600"/>
              <a:ext cx="152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286000" y="3962400"/>
              <a:ext cx="1524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438400" y="4152900"/>
              <a:ext cx="76200" cy="381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52900" y="3276600"/>
              <a:ext cx="190500" cy="5334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3434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495800" y="4114800"/>
              <a:ext cx="381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495800" y="3810000"/>
              <a:ext cx="533400" cy="304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343400" y="3810000"/>
              <a:ext cx="6858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324600" y="3429000"/>
              <a:ext cx="381000" cy="7239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705600" y="3962400"/>
              <a:ext cx="381000" cy="1905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6477000" y="3810000"/>
              <a:ext cx="609600" cy="1524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477000" y="3429000"/>
              <a:ext cx="838200" cy="3810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6172200" y="2971800"/>
              <a:ext cx="1143000" cy="457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6172200" y="2514600"/>
              <a:ext cx="1371600" cy="4572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7010400" y="2133600"/>
              <a:ext cx="533400" cy="3810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2"/>
                <p:cNvSpPr txBox="1"/>
                <p:nvPr/>
              </p:nvSpPr>
              <p:spPr>
                <a:xfrm>
                  <a:off x="3105150" y="4476750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7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150" y="4476750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24"/>
                <p:cNvSpPr txBox="1"/>
                <p:nvPr/>
              </p:nvSpPr>
              <p:spPr>
                <a:xfrm>
                  <a:off x="1385888" y="2154823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8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888" y="2154823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28"/>
                <p:cNvSpPr txBox="1"/>
                <p:nvPr/>
              </p:nvSpPr>
              <p:spPr>
                <a:xfrm>
                  <a:off x="5233987" y="4476750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987" y="4476750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29"/>
                <p:cNvSpPr txBox="1"/>
                <p:nvPr/>
              </p:nvSpPr>
              <p:spPr>
                <a:xfrm>
                  <a:off x="3514725" y="2154823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725" y="2154823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30"/>
                <p:cNvSpPr txBox="1"/>
                <p:nvPr/>
              </p:nvSpPr>
              <p:spPr>
                <a:xfrm>
                  <a:off x="7373409" y="4476750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3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409" y="4476750"/>
                  <a:ext cx="389466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31"/>
                <p:cNvSpPr txBox="1"/>
                <p:nvPr/>
              </p:nvSpPr>
              <p:spPr>
                <a:xfrm>
                  <a:off x="5654147" y="2154823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4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147" y="2154823"/>
                  <a:ext cx="367408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030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028700" y="1962150"/>
            <a:ext cx="5943600" cy="3386554"/>
            <a:chOff x="1028700" y="1962150"/>
            <a:chExt cx="5943600" cy="338655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75" y="2343150"/>
              <a:ext cx="4543425" cy="278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095500" y="1962150"/>
                  <a:ext cx="943463" cy="454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1600" b="0" i="0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600" dirty="0"/>
                    <a:t>a</a:t>
                  </a:r>
                  <a:r>
                    <a:rPr lang="en-US" sz="1600" dirty="0" smtClean="0"/>
                    <a:t>nd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500" y="1962150"/>
                  <a:ext cx="943463" cy="4543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577401" y="2514600"/>
                  <a:ext cx="9573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401" y="2514600"/>
                  <a:ext cx="95731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35217" y="3034129"/>
                  <a:ext cx="5984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217" y="3034129"/>
                  <a:ext cx="59843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576336" y="3277433"/>
                  <a:ext cx="9573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36" y="3277433"/>
                  <a:ext cx="957313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28700" y="3429000"/>
                  <a:ext cx="1508426" cy="560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3429000"/>
                  <a:ext cx="1508426" cy="56053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762125" y="3924300"/>
                  <a:ext cx="767838" cy="560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25" y="3924300"/>
                  <a:ext cx="767838" cy="56053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403148" y="4314825"/>
                  <a:ext cx="1126719" cy="560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148" y="4314825"/>
                  <a:ext cx="1126719" cy="56053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25684" y="5010150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684" y="5010150"/>
                  <a:ext cx="389466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14575" y="5010150"/>
                  <a:ext cx="97937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−1]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575" y="5010150"/>
                  <a:ext cx="979371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294284" y="5010150"/>
                  <a:ext cx="62049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284" y="5010150"/>
                  <a:ext cx="620491" cy="3385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189634" y="5010150"/>
                  <a:ext cx="97937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/>
                          </a:rPr>
                          <m:t>+1]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634" y="5010150"/>
                  <a:ext cx="979371" cy="33855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857565" y="4195044"/>
                  <a:ext cx="3509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565" y="4195044"/>
                  <a:ext cx="350994" cy="33855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30481" y="3714750"/>
                  <a:ext cx="3509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481" y="3714750"/>
                  <a:ext cx="350994" cy="33855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2804260" y="2683877"/>
              <a:ext cx="800269" cy="519529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04529" y="3203406"/>
              <a:ext cx="1074790" cy="301794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11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04950" y="1776411"/>
            <a:ext cx="6254750" cy="2879409"/>
            <a:chOff x="1504950" y="1776411"/>
            <a:chExt cx="6254750" cy="287940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953" y="1824038"/>
              <a:ext cx="5591175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49184" y="4188827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184" y="4188827"/>
                  <a:ext cx="38946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615547" y="1866900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547" y="1866900"/>
                  <a:ext cx="3674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119937" y="4188827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37" y="4188827"/>
                  <a:ext cx="38946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686300" y="1866900"/>
                  <a:ext cx="3674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6300" y="1866900"/>
                  <a:ext cx="367408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2057400" y="2133600"/>
              <a:ext cx="2286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286000" y="2819400"/>
              <a:ext cx="685800" cy="1066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057400" y="1899761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860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971800" y="190023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866900" y="3866416"/>
                  <a:ext cx="12165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200" b="0" i="1" smtClean="0">
                            <a:latin typeface="Cambria Math"/>
                          </a:rPr>
                          <m:t>&gt;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900" y="3866416"/>
                  <a:ext cx="121655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Left Brace 49"/>
            <p:cNvSpPr/>
            <p:nvPr/>
          </p:nvSpPr>
          <p:spPr>
            <a:xfrm rot="16200000" flipH="1">
              <a:off x="2134674" y="4040700"/>
              <a:ext cx="77227" cy="225425"/>
            </a:xfrm>
            <a:prstGeom prst="leftBrace">
              <a:avLst>
                <a:gd name="adj1" fmla="val 24140"/>
                <a:gd name="adj2" fmla="val 23591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e 50"/>
            <p:cNvSpPr/>
            <p:nvPr/>
          </p:nvSpPr>
          <p:spPr>
            <a:xfrm rot="16200000" flipH="1">
              <a:off x="2592127" y="3808151"/>
              <a:ext cx="75406" cy="688706"/>
            </a:xfrm>
            <a:prstGeom prst="leftBrace">
              <a:avLst>
                <a:gd name="adj1" fmla="val 24140"/>
                <a:gd name="adj2" fmla="val 86305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961848" y="1776411"/>
                  <a:ext cx="1175899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1848" y="1776411"/>
                  <a:ext cx="1175899" cy="44345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188454" y="2444728"/>
                  <a:ext cx="907171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454" y="2444728"/>
                  <a:ext cx="907171" cy="44345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504950" y="4196318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950" y="4196318"/>
                  <a:ext cx="77938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120900" y="4195346"/>
                  <a:ext cx="51065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900" y="4195346"/>
                  <a:ext cx="510653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527300" y="4197350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300" y="4197350"/>
                  <a:ext cx="779381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V="1">
              <a:off x="5562600" y="2590800"/>
              <a:ext cx="1600200" cy="685800"/>
            </a:xfrm>
            <a:prstGeom prst="straightConnector1">
              <a:avLst/>
            </a:prstGeom>
            <a:ln>
              <a:solidFill>
                <a:srgbClr val="008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563670" y="2641055"/>
              <a:ext cx="1599130" cy="67895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702931" y="2901950"/>
                  <a:ext cx="1175899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&lt;0</m:t>
                        </m:r>
                      </m:oMath>
                    </m:oMathPara>
                  </a14:m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931" y="2901950"/>
                  <a:ext cx="1175899" cy="44345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406001" y="2265144"/>
                  <a:ext cx="1175899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6001" y="2265144"/>
                  <a:ext cx="1175899" cy="44345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5562600" y="1908199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162800" y="1906587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5069194" y="4191000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194" y="4191000"/>
                  <a:ext cx="77938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6583680" y="4191000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680" y="4191000"/>
                  <a:ext cx="779381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206354" y="4378821"/>
                  <a:ext cx="51065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354" y="4378821"/>
                  <a:ext cx="510653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/>
            <p:cNvCxnSpPr/>
            <p:nvPr/>
          </p:nvCxnSpPr>
          <p:spPr>
            <a:xfrm>
              <a:off x="5566466" y="3320006"/>
              <a:ext cx="453334" cy="546410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019800" y="1905000"/>
              <a:ext cx="0" cy="228382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690117" y="4190231"/>
                  <a:ext cx="77938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117" y="4190231"/>
                  <a:ext cx="779381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881896" y="3219450"/>
                  <a:ext cx="1178656" cy="443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set</m:t>
                        </m:r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2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896" y="3219450"/>
                  <a:ext cx="1178656" cy="44345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Left Brace 58"/>
            <p:cNvSpPr/>
            <p:nvPr/>
          </p:nvSpPr>
          <p:spPr>
            <a:xfrm rot="16200000" flipH="1">
              <a:off x="6269657" y="3297858"/>
              <a:ext cx="186086" cy="1600200"/>
            </a:xfrm>
            <a:prstGeom prst="leftBrace">
              <a:avLst>
                <a:gd name="adj1" fmla="val 24140"/>
                <a:gd name="adj2" fmla="val 75973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Brace 60"/>
            <p:cNvSpPr/>
            <p:nvPr/>
          </p:nvSpPr>
          <p:spPr>
            <a:xfrm rot="16200000" flipH="1">
              <a:off x="5752658" y="3923475"/>
              <a:ext cx="73473" cy="456130"/>
            </a:xfrm>
            <a:prstGeom prst="leftBrace">
              <a:avLst>
                <a:gd name="adj1" fmla="val 24140"/>
                <a:gd name="adj2" fmla="val 64816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618216" y="3850501"/>
                  <a:ext cx="21414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1200" b="0" i="1" smtClean="0">
                            <a:latin typeface="Cambria Math"/>
                          </a:rPr>
                          <m:t>=−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216" y="3850501"/>
                  <a:ext cx="2141484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792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909763"/>
            <a:ext cx="21717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65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409700" y="1085850"/>
            <a:ext cx="6339840" cy="2038350"/>
            <a:chOff x="1409700" y="1085850"/>
            <a:chExt cx="6339840" cy="2038350"/>
          </a:xfrm>
        </p:grpSpPr>
        <p:sp>
          <p:nvSpPr>
            <p:cNvPr id="111" name="TextBox 110"/>
            <p:cNvSpPr txBox="1"/>
            <p:nvPr/>
          </p:nvSpPr>
          <p:spPr>
            <a:xfrm>
              <a:off x="1440180" y="1089660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Feed-</a:t>
              </a:r>
              <a:r>
                <a:rPr lang="en-US" sz="1600" dirty="0" err="1" smtClean="0"/>
                <a:t>Fwd</a:t>
              </a:r>
              <a:endParaRPr lang="en-US" sz="1600" dirty="0" smtClean="0"/>
            </a:p>
            <a:p>
              <a:pPr algn="ctr"/>
              <a:r>
                <a:rPr lang="en-US" sz="1600" dirty="0" smtClean="0"/>
                <a:t>&amp; Update</a:t>
              </a:r>
              <a:endParaRPr lang="en-US" sz="16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267200" y="1089660"/>
              <a:ext cx="1447800" cy="20345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552700" y="1085850"/>
              <a:ext cx="1447800" cy="203835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067300" y="154686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300" y="1546860"/>
                  <a:ext cx="533400" cy="3048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5067300" y="192786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300" y="1927860"/>
                  <a:ext cx="533400" cy="304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5067300" y="246605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300" y="2466057"/>
                  <a:ext cx="5334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5177433" y="223266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/>
                <p:cNvSpPr/>
                <p:nvPr/>
              </p:nvSpPr>
              <p:spPr>
                <a:xfrm>
                  <a:off x="4610100" y="154686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100" y="1546860"/>
                  <a:ext cx="304800" cy="3048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4602480" y="223266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20" name="Straight Connector 19"/>
            <p:cNvCxnSpPr>
              <a:stCxn id="15" idx="6"/>
              <a:endCxn id="11" idx="1"/>
            </p:cNvCxnSpPr>
            <p:nvPr/>
          </p:nvCxnSpPr>
          <p:spPr>
            <a:xfrm>
              <a:off x="4914900" y="169926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2" idx="1"/>
            </p:cNvCxnSpPr>
            <p:nvPr/>
          </p:nvCxnSpPr>
          <p:spPr>
            <a:xfrm>
              <a:off x="4914900" y="208026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3" idx="1"/>
            </p:cNvCxnSpPr>
            <p:nvPr/>
          </p:nvCxnSpPr>
          <p:spPr>
            <a:xfrm>
              <a:off x="4914900" y="261845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/>
                <p:cNvSpPr/>
                <p:nvPr/>
              </p:nvSpPr>
              <p:spPr>
                <a:xfrm>
                  <a:off x="4610100" y="192786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100" y="1927860"/>
                  <a:ext cx="304800" cy="3048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/>
                <p:cNvSpPr/>
                <p:nvPr/>
              </p:nvSpPr>
              <p:spPr>
                <a:xfrm>
                  <a:off x="4610100" y="246605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100" y="2466057"/>
                  <a:ext cx="304800" cy="3048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>
              <a:stCxn id="73" idx="3"/>
              <a:endCxn id="15" idx="1"/>
            </p:cNvCxnSpPr>
            <p:nvPr/>
          </p:nvCxnSpPr>
          <p:spPr>
            <a:xfrm flipV="1">
              <a:off x="3886200" y="1591497"/>
              <a:ext cx="768537" cy="1039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3" idx="3"/>
              <a:endCxn id="27" idx="1"/>
            </p:cNvCxnSpPr>
            <p:nvPr/>
          </p:nvCxnSpPr>
          <p:spPr>
            <a:xfrm>
              <a:off x="3886200" y="1695450"/>
              <a:ext cx="768537" cy="27704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3" idx="3"/>
              <a:endCxn id="28" idx="1"/>
            </p:cNvCxnSpPr>
            <p:nvPr/>
          </p:nvCxnSpPr>
          <p:spPr>
            <a:xfrm>
              <a:off x="3886200" y="1695450"/>
              <a:ext cx="768537" cy="8152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4" idx="3"/>
              <a:endCxn id="15" idx="2"/>
            </p:cNvCxnSpPr>
            <p:nvPr/>
          </p:nvCxnSpPr>
          <p:spPr>
            <a:xfrm flipV="1">
              <a:off x="3886200" y="1699260"/>
              <a:ext cx="723900" cy="3771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5" idx="3"/>
              <a:endCxn id="15" idx="3"/>
            </p:cNvCxnSpPr>
            <p:nvPr/>
          </p:nvCxnSpPr>
          <p:spPr>
            <a:xfrm flipV="1">
              <a:off x="3886200" y="1807023"/>
              <a:ext cx="768537" cy="807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4" idx="3"/>
              <a:endCxn id="28" idx="2"/>
            </p:cNvCxnSpPr>
            <p:nvPr/>
          </p:nvCxnSpPr>
          <p:spPr>
            <a:xfrm>
              <a:off x="3886200" y="2076450"/>
              <a:ext cx="723900" cy="5420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3"/>
              <a:endCxn id="28" idx="3"/>
            </p:cNvCxnSpPr>
            <p:nvPr/>
          </p:nvCxnSpPr>
          <p:spPr>
            <a:xfrm>
              <a:off x="3886200" y="2614647"/>
              <a:ext cx="768537" cy="1115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4" idx="3"/>
              <a:endCxn id="27" idx="2"/>
            </p:cNvCxnSpPr>
            <p:nvPr/>
          </p:nvCxnSpPr>
          <p:spPr>
            <a:xfrm>
              <a:off x="3886200" y="2076450"/>
              <a:ext cx="723900" cy="38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75" idx="3"/>
              <a:endCxn id="27" idx="3"/>
            </p:cNvCxnSpPr>
            <p:nvPr/>
          </p:nvCxnSpPr>
          <p:spPr>
            <a:xfrm flipV="1">
              <a:off x="3886200" y="2188023"/>
              <a:ext cx="768537" cy="42662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242411" y="1356592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411" y="1356592"/>
                  <a:ext cx="389466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210917" y="1089660"/>
                  <a:ext cx="1561646" cy="349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𝑗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th</m:t>
                          </m:r>
                        </m:sup>
                      </m:sSup>
                    </m:oMath>
                  </a14:m>
                  <a:r>
                    <a:rPr lang="en-US" sz="1600" dirty="0" smtClean="0"/>
                    <a:t> Virtual Layer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917" y="1089660"/>
                  <a:ext cx="1561646" cy="34958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754" b="-228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3352800" y="1543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543050"/>
                  <a:ext cx="533400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3352800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924050"/>
                  <a:ext cx="533400" cy="3048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3352800" y="246224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2462247"/>
                  <a:ext cx="533400" cy="3048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/>
            <p:cNvSpPr txBox="1"/>
            <p:nvPr/>
          </p:nvSpPr>
          <p:spPr>
            <a:xfrm>
              <a:off x="3462933" y="222885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Oval 76"/>
                <p:cNvSpPr/>
                <p:nvPr/>
              </p:nvSpPr>
              <p:spPr>
                <a:xfrm>
                  <a:off x="2895600" y="1543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7" name="Oval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1543050"/>
                  <a:ext cx="304800" cy="304800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TextBox 77"/>
            <p:cNvSpPr txBox="1"/>
            <p:nvPr/>
          </p:nvSpPr>
          <p:spPr>
            <a:xfrm>
              <a:off x="2887980" y="222885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79" name="Straight Connector 78"/>
            <p:cNvCxnSpPr>
              <a:stCxn id="77" idx="6"/>
              <a:endCxn id="73" idx="1"/>
            </p:cNvCxnSpPr>
            <p:nvPr/>
          </p:nvCxnSpPr>
          <p:spPr>
            <a:xfrm>
              <a:off x="3200400" y="1695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4" idx="1"/>
            </p:cNvCxnSpPr>
            <p:nvPr/>
          </p:nvCxnSpPr>
          <p:spPr>
            <a:xfrm>
              <a:off x="3200400" y="2076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5" idx="1"/>
            </p:cNvCxnSpPr>
            <p:nvPr/>
          </p:nvCxnSpPr>
          <p:spPr>
            <a:xfrm>
              <a:off x="3200400" y="261464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Oval 81"/>
                <p:cNvSpPr/>
                <p:nvPr/>
              </p:nvSpPr>
              <p:spPr>
                <a:xfrm>
                  <a:off x="2895600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2" name="Oval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Oval 82"/>
                <p:cNvSpPr/>
                <p:nvPr/>
              </p:nvSpPr>
              <p:spPr>
                <a:xfrm>
                  <a:off x="2895600" y="246224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3" name="Oval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2462247"/>
                  <a:ext cx="304800" cy="30480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2518863" y="1085850"/>
                  <a:ext cx="1516762" cy="349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th</m:t>
                          </m:r>
                        </m:sup>
                      </m:sSup>
                    </m:oMath>
                  </a14:m>
                  <a:r>
                    <a:rPr lang="en-US" sz="1600" dirty="0" smtClean="0"/>
                    <a:t> Virtual Layer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63" y="1085850"/>
                  <a:ext cx="1516762" cy="34958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1754" r="-1606" b="-228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TextBox 106"/>
            <p:cNvSpPr txBox="1"/>
            <p:nvPr/>
          </p:nvSpPr>
          <p:spPr>
            <a:xfrm>
              <a:off x="2583180" y="184785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110" name="Straight Arrow Connector 109"/>
            <p:cNvCxnSpPr>
              <a:stCxn id="111" idx="1"/>
              <a:endCxn id="111" idx="3"/>
            </p:cNvCxnSpPr>
            <p:nvPr/>
          </p:nvCxnSpPr>
          <p:spPr>
            <a:xfrm>
              <a:off x="1440180" y="1382048"/>
              <a:ext cx="11430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409700" y="2785646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Back-Prop</a:t>
              </a:r>
              <a:endParaRPr lang="en-US" sz="1600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5988216" y="1089660"/>
              <a:ext cx="1447800" cy="20345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6788316" y="154686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316" y="1546860"/>
                  <a:ext cx="533400" cy="3048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788316" y="192786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316" y="1927860"/>
                  <a:ext cx="533400" cy="30480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6788316" y="2466057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316" y="2466057"/>
                  <a:ext cx="533400" cy="3048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/>
            <p:cNvSpPr txBox="1"/>
            <p:nvPr/>
          </p:nvSpPr>
          <p:spPr>
            <a:xfrm>
              <a:off x="6898449" y="223266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Oval 118"/>
                <p:cNvSpPr/>
                <p:nvPr/>
              </p:nvSpPr>
              <p:spPr>
                <a:xfrm>
                  <a:off x="6331116" y="154686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19" name="Oval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116" y="1546860"/>
                  <a:ext cx="304800" cy="304800"/>
                </a:xfrm>
                <a:prstGeom prst="ellipse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TextBox 119"/>
            <p:cNvSpPr txBox="1"/>
            <p:nvPr/>
          </p:nvSpPr>
          <p:spPr>
            <a:xfrm>
              <a:off x="6323496" y="2232660"/>
              <a:ext cx="430887" cy="23339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121" name="Straight Connector 120"/>
            <p:cNvCxnSpPr>
              <a:stCxn id="119" idx="6"/>
              <a:endCxn id="115" idx="1"/>
            </p:cNvCxnSpPr>
            <p:nvPr/>
          </p:nvCxnSpPr>
          <p:spPr>
            <a:xfrm>
              <a:off x="6635916" y="169926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16" idx="1"/>
            </p:cNvCxnSpPr>
            <p:nvPr/>
          </p:nvCxnSpPr>
          <p:spPr>
            <a:xfrm>
              <a:off x="6635916" y="208026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117" idx="1"/>
            </p:cNvCxnSpPr>
            <p:nvPr/>
          </p:nvCxnSpPr>
          <p:spPr>
            <a:xfrm>
              <a:off x="6635916" y="2618457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Oval 123"/>
                <p:cNvSpPr/>
                <p:nvPr/>
              </p:nvSpPr>
              <p:spPr>
                <a:xfrm>
                  <a:off x="6331116" y="192786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24" name="Oval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116" y="1927860"/>
                  <a:ext cx="304800" cy="304800"/>
                </a:xfrm>
                <a:prstGeom prst="ellipse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Oval 124"/>
                <p:cNvSpPr/>
                <p:nvPr/>
              </p:nvSpPr>
              <p:spPr>
                <a:xfrm>
                  <a:off x="6331116" y="2466057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25" name="Oval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116" y="2466057"/>
                  <a:ext cx="304800" cy="304800"/>
                </a:xfrm>
                <a:prstGeom prst="ellipse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/>
            <p:cNvCxnSpPr>
              <a:stCxn id="11" idx="3"/>
              <a:endCxn id="119" idx="1"/>
            </p:cNvCxnSpPr>
            <p:nvPr/>
          </p:nvCxnSpPr>
          <p:spPr>
            <a:xfrm flipV="1">
              <a:off x="5600700" y="1591497"/>
              <a:ext cx="775053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" idx="3"/>
              <a:endCxn id="124" idx="1"/>
            </p:cNvCxnSpPr>
            <p:nvPr/>
          </p:nvCxnSpPr>
          <p:spPr>
            <a:xfrm>
              <a:off x="5600700" y="1699260"/>
              <a:ext cx="775053" cy="273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" idx="3"/>
              <a:endCxn id="125" idx="1"/>
            </p:cNvCxnSpPr>
            <p:nvPr/>
          </p:nvCxnSpPr>
          <p:spPr>
            <a:xfrm>
              <a:off x="5600700" y="1699260"/>
              <a:ext cx="775053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2" idx="3"/>
              <a:endCxn id="119" idx="2"/>
            </p:cNvCxnSpPr>
            <p:nvPr/>
          </p:nvCxnSpPr>
          <p:spPr>
            <a:xfrm flipV="1">
              <a:off x="5600700" y="1699260"/>
              <a:ext cx="730416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3" idx="3"/>
              <a:endCxn id="119" idx="3"/>
            </p:cNvCxnSpPr>
            <p:nvPr/>
          </p:nvCxnSpPr>
          <p:spPr>
            <a:xfrm flipV="1">
              <a:off x="5600700" y="1807023"/>
              <a:ext cx="775053" cy="8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" idx="3"/>
              <a:endCxn id="125" idx="2"/>
            </p:cNvCxnSpPr>
            <p:nvPr/>
          </p:nvCxnSpPr>
          <p:spPr>
            <a:xfrm>
              <a:off x="5600700" y="2080260"/>
              <a:ext cx="730416" cy="5381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" idx="3"/>
              <a:endCxn id="125" idx="3"/>
            </p:cNvCxnSpPr>
            <p:nvPr/>
          </p:nvCxnSpPr>
          <p:spPr>
            <a:xfrm>
              <a:off x="5600700" y="2618457"/>
              <a:ext cx="775053" cy="1077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" idx="3"/>
              <a:endCxn id="124" idx="2"/>
            </p:cNvCxnSpPr>
            <p:nvPr/>
          </p:nvCxnSpPr>
          <p:spPr>
            <a:xfrm>
              <a:off x="5600700" y="2080260"/>
              <a:ext cx="73041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3" idx="3"/>
              <a:endCxn id="124" idx="3"/>
            </p:cNvCxnSpPr>
            <p:nvPr/>
          </p:nvCxnSpPr>
          <p:spPr>
            <a:xfrm flipV="1">
              <a:off x="5600700" y="2188023"/>
              <a:ext cx="775053" cy="430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5963427" y="1356592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3427" y="1356592"/>
                  <a:ext cx="389466" cy="338554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5930588" y="1089660"/>
                  <a:ext cx="1564339" cy="349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th</m:t>
                          </m:r>
                        </m:sup>
                      </m:sSup>
                    </m:oMath>
                  </a14:m>
                  <a:r>
                    <a:rPr lang="en-US" sz="1600" dirty="0" smtClean="0"/>
                    <a:t> Virtual Layer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588" y="1089660"/>
                  <a:ext cx="1564339" cy="349583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1754" r="-1563" b="-228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TextBox 146"/>
            <p:cNvSpPr txBox="1"/>
            <p:nvPr/>
          </p:nvSpPr>
          <p:spPr>
            <a:xfrm>
              <a:off x="7444740" y="1847850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 flipH="1" flipV="1">
              <a:off x="1409700" y="2831813"/>
              <a:ext cx="1143000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4007241" y="1355610"/>
              <a:ext cx="270847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731344" y="1348222"/>
              <a:ext cx="270847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>
              <a:off x="3999621" y="2831813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5723059" y="2831813"/>
              <a:ext cx="271512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717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roup 431"/>
          <p:cNvGrpSpPr/>
          <p:nvPr/>
        </p:nvGrpSpPr>
        <p:grpSpPr>
          <a:xfrm>
            <a:off x="914400" y="1089123"/>
            <a:ext cx="6934200" cy="2111277"/>
            <a:chOff x="914400" y="1089123"/>
            <a:chExt cx="6934200" cy="21112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4545084" y="2861846"/>
                  <a:ext cx="51264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84" y="2861846"/>
                  <a:ext cx="512641" cy="33855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0" name="TextBox 419"/>
                <p:cNvSpPr txBox="1"/>
                <p:nvPr/>
              </p:nvSpPr>
              <p:spPr>
                <a:xfrm>
                  <a:off x="6226182" y="2861846"/>
                  <a:ext cx="4260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0" name="TextBox 4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182" y="2861846"/>
                  <a:ext cx="426078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Rounded Rectangle 200"/>
            <p:cNvSpPr/>
            <p:nvPr/>
          </p:nvSpPr>
          <p:spPr>
            <a:xfrm>
              <a:off x="5021580" y="1089660"/>
              <a:ext cx="1219200" cy="21107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3657600" y="1089660"/>
              <a:ext cx="885471" cy="21107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Rectangle 202"/>
                <p:cNvSpPr/>
                <p:nvPr/>
              </p:nvSpPr>
              <p:spPr>
                <a:xfrm>
                  <a:off x="5583505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505" y="1924050"/>
                  <a:ext cx="533400" cy="3048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Rectangle 203"/>
                <p:cNvSpPr/>
                <p:nvPr/>
              </p:nvSpPr>
              <p:spPr>
                <a:xfrm>
                  <a:off x="5583505" y="2305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4" name="Rectangle 2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505" y="2305050"/>
                  <a:ext cx="533400" cy="3048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Oval 206"/>
                <p:cNvSpPr/>
                <p:nvPr/>
              </p:nvSpPr>
              <p:spPr>
                <a:xfrm>
                  <a:off x="5126305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07" name="Oval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305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/>
            <p:cNvCxnSpPr>
              <a:stCxn id="207" idx="6"/>
              <a:endCxn id="203" idx="1"/>
            </p:cNvCxnSpPr>
            <p:nvPr/>
          </p:nvCxnSpPr>
          <p:spPr>
            <a:xfrm>
              <a:off x="5431105" y="2076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endCxn id="204" idx="1"/>
            </p:cNvCxnSpPr>
            <p:nvPr/>
          </p:nvCxnSpPr>
          <p:spPr>
            <a:xfrm>
              <a:off x="5431105" y="2457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Oval 211"/>
                <p:cNvSpPr/>
                <p:nvPr/>
              </p:nvSpPr>
              <p:spPr>
                <a:xfrm>
                  <a:off x="5126305" y="2305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2" name="Oval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305" y="2305050"/>
                  <a:ext cx="304800" cy="3048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r="-1923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4" name="TextBox 223"/>
            <p:cNvSpPr txBox="1"/>
            <p:nvPr/>
          </p:nvSpPr>
          <p:spPr>
            <a:xfrm>
              <a:off x="5224721" y="1089660"/>
              <a:ext cx="812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Neuron</a:t>
              </a:r>
              <a:endParaRPr 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Rectangle 224"/>
                <p:cNvSpPr/>
                <p:nvPr/>
              </p:nvSpPr>
              <p:spPr>
                <a:xfrm>
                  <a:off x="3785147" y="1543050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1543050"/>
                  <a:ext cx="636509" cy="3048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Rectangle 225"/>
                <p:cNvSpPr/>
                <p:nvPr/>
              </p:nvSpPr>
              <p:spPr>
                <a:xfrm>
                  <a:off x="3785146" y="1924050"/>
                  <a:ext cx="636509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6" y="1924050"/>
                  <a:ext cx="636509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" name="TextBox 235"/>
            <p:cNvSpPr txBox="1"/>
            <p:nvPr/>
          </p:nvSpPr>
          <p:spPr>
            <a:xfrm>
              <a:off x="3710549" y="1089660"/>
              <a:ext cx="779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Weight</a:t>
              </a:r>
              <a:endParaRPr 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3" name="Rectangle 302"/>
                <p:cNvSpPr/>
                <p:nvPr/>
              </p:nvSpPr>
              <p:spPr>
                <a:xfrm>
                  <a:off x="3785147" y="2305050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2305050"/>
                  <a:ext cx="636508" cy="30480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4" name="Rectangle 303"/>
                <p:cNvSpPr/>
                <p:nvPr/>
              </p:nvSpPr>
              <p:spPr>
                <a:xfrm>
                  <a:off x="3785147" y="2686050"/>
                  <a:ext cx="636508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4" name="Rectangle 3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147" y="2686050"/>
                  <a:ext cx="636508" cy="30480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2" name="Rounded Rectangle 321"/>
            <p:cNvSpPr/>
            <p:nvPr/>
          </p:nvSpPr>
          <p:spPr>
            <a:xfrm>
              <a:off x="6627445" y="1089660"/>
              <a:ext cx="1221155" cy="21107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3" name="Rectangle 322"/>
                <p:cNvSpPr/>
                <p:nvPr/>
              </p:nvSpPr>
              <p:spPr>
                <a:xfrm>
                  <a:off x="6751220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220" y="1924050"/>
                  <a:ext cx="533400" cy="3048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4" name="Rectangle 323"/>
                <p:cNvSpPr/>
                <p:nvPr/>
              </p:nvSpPr>
              <p:spPr>
                <a:xfrm>
                  <a:off x="6751220" y="2305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220" y="2305050"/>
                  <a:ext cx="533400" cy="3048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9" name="TextBox 328"/>
            <p:cNvSpPr txBox="1"/>
            <p:nvPr/>
          </p:nvSpPr>
          <p:spPr>
            <a:xfrm>
              <a:off x="6888022" y="1089123"/>
              <a:ext cx="70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Target</a:t>
              </a:r>
              <a:endParaRPr lang="en-US" sz="1600" dirty="0"/>
            </a:p>
          </p:txBody>
        </p:sp>
        <p:sp>
          <p:nvSpPr>
            <p:cNvPr id="330" name="Rounded Rectangle 329"/>
            <p:cNvSpPr/>
            <p:nvPr/>
          </p:nvSpPr>
          <p:spPr>
            <a:xfrm>
              <a:off x="2057400" y="1089660"/>
              <a:ext cx="1219200" cy="2110740"/>
            </a:xfrm>
            <a:prstGeom prst="roundRect">
              <a:avLst/>
            </a:prstGeom>
            <a:solidFill>
              <a:srgbClr val="F79646">
                <a:alpha val="20000"/>
              </a:srgbClr>
            </a:solidFill>
            <a:ln>
              <a:solidFill>
                <a:srgbClr val="F7964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1" name="Rectangle 330"/>
                <p:cNvSpPr/>
                <p:nvPr/>
              </p:nvSpPr>
              <p:spPr>
                <a:xfrm>
                  <a:off x="2619325" y="1924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325" y="1924050"/>
                  <a:ext cx="533400" cy="3048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46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2" name="Rectangle 331"/>
                <p:cNvSpPr/>
                <p:nvPr/>
              </p:nvSpPr>
              <p:spPr>
                <a:xfrm>
                  <a:off x="2619325" y="2305050"/>
                  <a:ext cx="533400" cy="3048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325" y="2305050"/>
                  <a:ext cx="533400" cy="3048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5385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3" name="Oval 332"/>
                <p:cNvSpPr/>
                <p:nvPr/>
              </p:nvSpPr>
              <p:spPr>
                <a:xfrm>
                  <a:off x="2162125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33" name="Oval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125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14"/>
                  <a:stretch>
                    <a:fillRect r="-3846" b="-5769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4" name="Straight Connector 333"/>
            <p:cNvCxnSpPr>
              <a:stCxn id="333" idx="6"/>
              <a:endCxn id="331" idx="1"/>
            </p:cNvCxnSpPr>
            <p:nvPr/>
          </p:nvCxnSpPr>
          <p:spPr>
            <a:xfrm>
              <a:off x="2466925" y="2076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endCxn id="332" idx="1"/>
            </p:cNvCxnSpPr>
            <p:nvPr/>
          </p:nvCxnSpPr>
          <p:spPr>
            <a:xfrm>
              <a:off x="2466925" y="2457450"/>
              <a:ext cx="152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6" name="Oval 335"/>
                <p:cNvSpPr/>
                <p:nvPr/>
              </p:nvSpPr>
              <p:spPr>
                <a:xfrm>
                  <a:off x="2162125" y="2305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6" name="Oval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125" y="2305050"/>
                  <a:ext cx="304800" cy="304800"/>
                </a:xfrm>
                <a:prstGeom prst="ellipse">
                  <a:avLst/>
                </a:prstGeom>
                <a:blipFill rotWithShape="1">
                  <a:blip r:embed="rId15"/>
                  <a:stretch>
                    <a:fillRect r="-3846" b="-7692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7" name="TextBox 336"/>
            <p:cNvSpPr txBox="1"/>
            <p:nvPr/>
          </p:nvSpPr>
          <p:spPr>
            <a:xfrm>
              <a:off x="2353452" y="1089124"/>
              <a:ext cx="627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Input</a:t>
              </a:r>
              <a:endParaRPr lang="en-US" sz="1600" dirty="0"/>
            </a:p>
          </p:txBody>
        </p:sp>
        <p:cxnSp>
          <p:nvCxnSpPr>
            <p:cNvPr id="3" name="Straight Connector 2"/>
            <p:cNvCxnSpPr>
              <a:stCxn id="331" idx="3"/>
              <a:endCxn id="225" idx="1"/>
            </p:cNvCxnSpPr>
            <p:nvPr/>
          </p:nvCxnSpPr>
          <p:spPr>
            <a:xfrm flipV="1">
              <a:off x="3152725" y="1695450"/>
              <a:ext cx="63242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331" idx="3"/>
              <a:endCxn id="226" idx="1"/>
            </p:cNvCxnSpPr>
            <p:nvPr/>
          </p:nvCxnSpPr>
          <p:spPr>
            <a:xfrm>
              <a:off x="3152725" y="2076450"/>
              <a:ext cx="632421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332" idx="3"/>
              <a:endCxn id="303" idx="1"/>
            </p:cNvCxnSpPr>
            <p:nvPr/>
          </p:nvCxnSpPr>
          <p:spPr>
            <a:xfrm>
              <a:off x="3152725" y="2457450"/>
              <a:ext cx="63242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stCxn id="332" idx="3"/>
              <a:endCxn id="304" idx="1"/>
            </p:cNvCxnSpPr>
            <p:nvPr/>
          </p:nvCxnSpPr>
          <p:spPr>
            <a:xfrm>
              <a:off x="3152725" y="2457450"/>
              <a:ext cx="632422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stCxn id="225" idx="3"/>
              <a:endCxn id="207" idx="2"/>
            </p:cNvCxnSpPr>
            <p:nvPr/>
          </p:nvCxnSpPr>
          <p:spPr>
            <a:xfrm>
              <a:off x="4421656" y="1695450"/>
              <a:ext cx="704649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stCxn id="226" idx="3"/>
              <a:endCxn id="212" idx="2"/>
            </p:cNvCxnSpPr>
            <p:nvPr/>
          </p:nvCxnSpPr>
          <p:spPr>
            <a:xfrm>
              <a:off x="4421655" y="2076450"/>
              <a:ext cx="70465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03" idx="3"/>
              <a:endCxn id="207" idx="2"/>
            </p:cNvCxnSpPr>
            <p:nvPr/>
          </p:nvCxnSpPr>
          <p:spPr>
            <a:xfrm flipV="1">
              <a:off x="4421655" y="2076450"/>
              <a:ext cx="70465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304" idx="3"/>
              <a:endCxn id="212" idx="2"/>
            </p:cNvCxnSpPr>
            <p:nvPr/>
          </p:nvCxnSpPr>
          <p:spPr>
            <a:xfrm flipV="1">
              <a:off x="4421655" y="2457450"/>
              <a:ext cx="70465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323" idx="1"/>
              <a:endCxn id="203" idx="3"/>
            </p:cNvCxnSpPr>
            <p:nvPr/>
          </p:nvCxnSpPr>
          <p:spPr>
            <a:xfrm flipH="1">
              <a:off x="6116905" y="2076450"/>
              <a:ext cx="63431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204" idx="3"/>
              <a:endCxn id="324" idx="1"/>
            </p:cNvCxnSpPr>
            <p:nvPr/>
          </p:nvCxnSpPr>
          <p:spPr>
            <a:xfrm>
              <a:off x="6116905" y="2457450"/>
              <a:ext cx="63431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2" name="Oval 361"/>
                <p:cNvSpPr/>
                <p:nvPr/>
              </p:nvSpPr>
              <p:spPr>
                <a:xfrm>
                  <a:off x="7429500" y="1924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62" name="Oval 3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500" y="1924050"/>
                  <a:ext cx="304800" cy="304800"/>
                </a:xfrm>
                <a:prstGeom prst="ellipse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3" name="Oval 362"/>
                <p:cNvSpPr/>
                <p:nvPr/>
              </p:nvSpPr>
              <p:spPr>
                <a:xfrm>
                  <a:off x="7429500" y="2305050"/>
                  <a:ext cx="304800" cy="3048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63" name="Oval 3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500" y="2305050"/>
                  <a:ext cx="304800" cy="304800"/>
                </a:xfrm>
                <a:prstGeom prst="ellipse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4" name="Straight Connector 363"/>
            <p:cNvCxnSpPr>
              <a:stCxn id="323" idx="3"/>
              <a:endCxn id="362" idx="2"/>
            </p:cNvCxnSpPr>
            <p:nvPr/>
          </p:nvCxnSpPr>
          <p:spPr>
            <a:xfrm>
              <a:off x="7284620" y="2076450"/>
              <a:ext cx="1448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>
              <a:stCxn id="324" idx="3"/>
              <a:endCxn id="363" idx="2"/>
            </p:cNvCxnSpPr>
            <p:nvPr/>
          </p:nvCxnSpPr>
          <p:spPr>
            <a:xfrm>
              <a:off x="7284620" y="2457450"/>
              <a:ext cx="1448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3" name="TextBox 372"/>
                <p:cNvSpPr txBox="1"/>
                <p:nvPr/>
              </p:nvSpPr>
              <p:spPr>
                <a:xfrm>
                  <a:off x="3223260" y="1089123"/>
                  <a:ext cx="43325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3" name="TextBox 3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260" y="1089123"/>
                  <a:ext cx="433259" cy="33855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2" name="TextBox 391"/>
                <p:cNvSpPr txBox="1"/>
                <p:nvPr/>
              </p:nvSpPr>
              <p:spPr>
                <a:xfrm>
                  <a:off x="4497351" y="1089123"/>
                  <a:ext cx="51507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2" name="TextBox 3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7351" y="1089123"/>
                  <a:ext cx="515077" cy="33855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" name="TextBox 393"/>
            <p:cNvSpPr txBox="1"/>
            <p:nvPr/>
          </p:nvSpPr>
          <p:spPr>
            <a:xfrm>
              <a:off x="914400" y="1089660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Feed-</a:t>
              </a:r>
              <a:r>
                <a:rPr lang="en-US" sz="1600" dirty="0" err="1" smtClean="0"/>
                <a:t>Fwd</a:t>
              </a:r>
              <a:endParaRPr lang="en-US" sz="1600" dirty="0" smtClean="0"/>
            </a:p>
          </p:txBody>
        </p:sp>
        <p:cxnSp>
          <p:nvCxnSpPr>
            <p:cNvPr id="395" name="Straight Arrow Connector 394"/>
            <p:cNvCxnSpPr/>
            <p:nvPr/>
          </p:nvCxnSpPr>
          <p:spPr>
            <a:xfrm>
              <a:off x="914400" y="1382044"/>
              <a:ext cx="11430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8" name="TextBox 397"/>
                <p:cNvSpPr txBox="1"/>
                <p:nvPr/>
              </p:nvSpPr>
              <p:spPr>
                <a:xfrm>
                  <a:off x="6207393" y="1089123"/>
                  <a:ext cx="4239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8" name="TextBox 3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393" y="1089123"/>
                  <a:ext cx="423962" cy="33855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9" name="Straight Arrow Connector 398"/>
            <p:cNvCxnSpPr/>
            <p:nvPr/>
          </p:nvCxnSpPr>
          <p:spPr>
            <a:xfrm>
              <a:off x="3276600" y="1382047"/>
              <a:ext cx="387539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/>
            <p:cNvCxnSpPr/>
            <p:nvPr/>
          </p:nvCxnSpPr>
          <p:spPr>
            <a:xfrm>
              <a:off x="4543071" y="1382046"/>
              <a:ext cx="478509" cy="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/>
            <p:cNvCxnSpPr/>
            <p:nvPr/>
          </p:nvCxnSpPr>
          <p:spPr>
            <a:xfrm>
              <a:off x="6240780" y="1382044"/>
              <a:ext cx="388620" cy="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TextBox 407"/>
            <p:cNvSpPr txBox="1"/>
            <p:nvPr/>
          </p:nvSpPr>
          <p:spPr>
            <a:xfrm>
              <a:off x="914400" y="2861846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Back-Prop</a:t>
              </a:r>
              <a:endParaRPr lang="en-US" sz="1600" dirty="0"/>
            </a:p>
          </p:txBody>
        </p:sp>
        <p:cxnSp>
          <p:nvCxnSpPr>
            <p:cNvPr id="409" name="Straight Arrow Connector 408"/>
            <p:cNvCxnSpPr/>
            <p:nvPr/>
          </p:nvCxnSpPr>
          <p:spPr>
            <a:xfrm flipH="1" flipV="1">
              <a:off x="914400" y="2865121"/>
              <a:ext cx="1143000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/>
            <p:nvPr/>
          </p:nvCxnSpPr>
          <p:spPr>
            <a:xfrm flipH="1">
              <a:off x="4556760" y="2865120"/>
              <a:ext cx="463269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Arrow Connector 415"/>
            <p:cNvCxnSpPr/>
            <p:nvPr/>
          </p:nvCxnSpPr>
          <p:spPr>
            <a:xfrm flipH="1" flipV="1">
              <a:off x="3276600" y="2865120"/>
              <a:ext cx="388621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/>
            <p:cNvCxnSpPr/>
            <p:nvPr/>
          </p:nvCxnSpPr>
          <p:spPr>
            <a:xfrm flipH="1">
              <a:off x="6250357" y="2861846"/>
              <a:ext cx="38666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1" name="TextBox 430"/>
                <p:cNvSpPr txBox="1"/>
                <p:nvPr/>
              </p:nvSpPr>
              <p:spPr>
                <a:xfrm>
                  <a:off x="3264876" y="2861846"/>
                  <a:ext cx="43082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1" name="TextBox 4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876" y="2861846"/>
                  <a:ext cx="430824" cy="33855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836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382</Words>
  <Application>Microsoft Office PowerPoint</Application>
  <PresentationFormat>On-screen Show (4:3)</PresentationFormat>
  <Paragraphs>99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Wenduo (W.)</dc:creator>
  <cp:lastModifiedBy>Wenduo Wang</cp:lastModifiedBy>
  <cp:revision>119</cp:revision>
  <dcterms:created xsi:type="dcterms:W3CDTF">2006-08-16T00:00:00Z</dcterms:created>
  <dcterms:modified xsi:type="dcterms:W3CDTF">2014-09-01T04:07:19Z</dcterms:modified>
</cp:coreProperties>
</file>