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2FB96-7D30-4672-9E6D-9816F53C8FB8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5241-304B-4399-B516-2D7A5C717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05241-304B-4399-B516-2D7A5C717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7.png"/><Relationship Id="rId21" Type="http://schemas.openxmlformats.org/officeDocument/2006/relationships/image" Target="../media/image8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90.png"/><Relationship Id="rId5" Type="http://schemas.openxmlformats.org/officeDocument/2006/relationships/image" Target="../media/image69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5.png"/><Relationship Id="rId19" Type="http://schemas.openxmlformats.org/officeDocument/2006/relationships/image" Target="../media/image85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0.png"/><Relationship Id="rId7" Type="http://schemas.openxmlformats.org/officeDocument/2006/relationships/image" Target="../media/image97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585913"/>
            <a:ext cx="5657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1008788" y="2014409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59115" y="1333996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</a:t>
              </a:r>
              <a:r>
                <a:rPr lang="en-US" sz="1500" dirty="0" smtClean="0"/>
                <a:t>utput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57997" y="1330182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64039" y="1330183"/>
              <a:ext cx="7296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 smtClean="0"/>
                <a:t>idden</a:t>
              </a:r>
              <a:r>
                <a:rPr lang="en-US" sz="1500" dirty="0"/>
                <a:t/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/>
          <p:cNvGrpSpPr/>
          <p:nvPr/>
        </p:nvGrpSpPr>
        <p:grpSpPr>
          <a:xfrm>
            <a:off x="1842086" y="1353423"/>
            <a:ext cx="5778501" cy="4086860"/>
            <a:chOff x="1993900" y="975360"/>
            <a:chExt cx="5778501" cy="4086860"/>
          </a:xfrm>
        </p:grpSpPr>
        <p:sp>
          <p:nvSpPr>
            <p:cNvPr id="28" name="Freeform 27"/>
            <p:cNvSpPr/>
            <p:nvPr/>
          </p:nvSpPr>
          <p:spPr>
            <a:xfrm>
              <a:off x="1993900" y="975360"/>
              <a:ext cx="4343400" cy="4086860"/>
            </a:xfrm>
            <a:custGeom>
              <a:avLst/>
              <a:gdLst>
                <a:gd name="connsiteX0" fmla="*/ 0 w 4343400"/>
                <a:gd name="connsiteY0" fmla="*/ 2222500 h 3975100"/>
                <a:gd name="connsiteX1" fmla="*/ 1460500 w 4343400"/>
                <a:gd name="connsiteY1" fmla="*/ 2222500 h 3975100"/>
                <a:gd name="connsiteX2" fmla="*/ 1460500 w 4343400"/>
                <a:gd name="connsiteY2" fmla="*/ 0 h 3975100"/>
                <a:gd name="connsiteX3" fmla="*/ 4343400 w 4343400"/>
                <a:gd name="connsiteY3" fmla="*/ 0 h 3975100"/>
                <a:gd name="connsiteX4" fmla="*/ 4343400 w 4343400"/>
                <a:gd name="connsiteY4" fmla="*/ 3975100 h 3975100"/>
                <a:gd name="connsiteX5" fmla="*/ 0 w 4343400"/>
                <a:gd name="connsiteY5" fmla="*/ 3975100 h 3975100"/>
                <a:gd name="connsiteX6" fmla="*/ 0 w 4343400"/>
                <a:gd name="connsiteY6" fmla="*/ 2222500 h 397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3975100">
                  <a:moveTo>
                    <a:pt x="0" y="2222500"/>
                  </a:moveTo>
                  <a:lnTo>
                    <a:pt x="1460500" y="2222500"/>
                  </a:lnTo>
                  <a:lnTo>
                    <a:pt x="1460500" y="0"/>
                  </a:lnTo>
                  <a:lnTo>
                    <a:pt x="4343400" y="0"/>
                  </a:lnTo>
                  <a:lnTo>
                    <a:pt x="4343400" y="3975100"/>
                  </a:lnTo>
                  <a:lnTo>
                    <a:pt x="0" y="3975100"/>
                  </a:lnTo>
                  <a:lnTo>
                    <a:pt x="0" y="22225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494829" y="1524000"/>
                  <a:ext cx="49353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29" y="1524000"/>
                  <a:ext cx="493533" cy="3231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135298" y="1524538"/>
                  <a:ext cx="4117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298" y="1524538"/>
                  <a:ext cx="411779" cy="3231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937761" y="1089660"/>
              <a:ext cx="1219200" cy="3610424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1" y="1089660"/>
              <a:ext cx="885471" cy="211074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499686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6" y="2409825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499686" y="2790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6" y="2790825"/>
                  <a:ext cx="533400" cy="3048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042486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6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347286" y="2562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347286" y="2943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042486" y="2790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6" y="2790825"/>
                  <a:ext cx="304800" cy="3048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100868" y="108966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n</a:t>
              </a:r>
              <a:r>
                <a:rPr lang="en-US" sz="1500" dirty="0" smtClean="0"/>
                <a:t>euron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8" y="1647825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1647825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7" y="2028825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028825"/>
                  <a:ext cx="636509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654797" y="108966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</a:t>
              </a:r>
              <a:r>
                <a:rPr lang="en-US" sz="1500" dirty="0" smtClean="0"/>
                <a:t>eight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8" y="2409825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2409825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8" y="2790825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2790825"/>
                  <a:ext cx="636508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551246" y="1089660"/>
              <a:ext cx="1221155" cy="3610424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675021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1" y="2409825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675021" y="2790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1" y="2790825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615648" y="1089124"/>
              <a:ext cx="10923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target</a:t>
              </a:r>
              <a:r>
                <a:rPr lang="en-US" sz="1500" dirty="0"/>
                <a:t> </a:t>
              </a:r>
              <a:r>
                <a:rPr lang="en-US" sz="1500" dirty="0" smtClean="0"/>
                <a:t>node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42161" y="1089660"/>
              <a:ext cx="1219200" cy="211074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04086" y="2028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2028825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04086" y="240982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2409825"/>
                  <a:ext cx="533400" cy="3048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46886" y="2028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2028825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51686" y="2181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51686" y="256222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46886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132227" y="1089125"/>
              <a:ext cx="10390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input node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37486" y="1800225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37486" y="2181225"/>
              <a:ext cx="6476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37486" y="2562225"/>
              <a:ext cx="64766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37486" y="2562225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1"/>
            </p:cNvCxnSpPr>
            <p:nvPr/>
          </p:nvCxnSpPr>
          <p:spPr>
            <a:xfrm>
              <a:off x="4421657" y="1800225"/>
              <a:ext cx="665466" cy="654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1"/>
            </p:cNvCxnSpPr>
            <p:nvPr/>
          </p:nvCxnSpPr>
          <p:spPr>
            <a:xfrm>
              <a:off x="4421656" y="2181225"/>
              <a:ext cx="665467" cy="654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>
              <a:off x="4421656" y="2562225"/>
              <a:ext cx="6208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>
              <a:off x="4421656" y="2943225"/>
              <a:ext cx="62083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033086" y="2562225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033086" y="2943225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353301" y="2409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1" y="2409825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353301" y="279082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1" y="2790825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08421" y="2562225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08421" y="2943225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49637" y="1089124"/>
                  <a:ext cx="41844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37" y="1089124"/>
                  <a:ext cx="418448" cy="3231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87892" y="1089661"/>
                  <a:ext cx="49571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2" y="1089661"/>
                  <a:ext cx="495713" cy="3231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136357" y="1089661"/>
                  <a:ext cx="40972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357" y="1089661"/>
                  <a:ext cx="409728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1279" y="1382044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156961" y="1524004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551662" y="1382039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166912" y="1382038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042160" y="3314702"/>
              <a:ext cx="1213123" cy="1385382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3183" y="4143286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</a:t>
              </a:r>
              <a:r>
                <a:rPr lang="en-US" sz="1500" dirty="0" smtClean="0"/>
                <a:t>ias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604086" y="3648075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6" y="3648075"/>
                  <a:ext cx="533400" cy="30480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2146886" y="3648075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6" y="3648075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451686" y="3800475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541437" y="1524003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9" idx="3"/>
              <a:endCxn id="80" idx="1"/>
            </p:cNvCxnSpPr>
            <p:nvPr/>
          </p:nvCxnSpPr>
          <p:spPr>
            <a:xfrm>
              <a:off x="3137486" y="3800475"/>
              <a:ext cx="646051" cy="1619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9" idx="3"/>
              <a:endCxn id="79" idx="1"/>
            </p:cNvCxnSpPr>
            <p:nvPr/>
          </p:nvCxnSpPr>
          <p:spPr>
            <a:xfrm flipV="1">
              <a:off x="3137486" y="3581400"/>
              <a:ext cx="646052" cy="2190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265270" y="4220351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248025" y="3905250"/>
                  <a:ext cx="42383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025" y="3905250"/>
                  <a:ext cx="423834" cy="3231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ounded Rectangle 77"/>
            <p:cNvSpPr/>
            <p:nvPr/>
          </p:nvSpPr>
          <p:spPr>
            <a:xfrm>
              <a:off x="3657601" y="3314699"/>
              <a:ext cx="894061" cy="138538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783538" y="342900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538" y="3429000"/>
                  <a:ext cx="636509" cy="30480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783537" y="381000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537" y="3810000"/>
                  <a:ext cx="636509" cy="3048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>
              <a:off x="3673847" y="4152811"/>
              <a:ext cx="8910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</a:t>
              </a:r>
              <a:r>
                <a:rPr lang="en-US" sz="1500" dirty="0" smtClean="0"/>
                <a:t>eight</a:t>
              </a:r>
              <a:br>
                <a:rPr lang="en-US" sz="1500" dirty="0" smtClean="0"/>
              </a:br>
              <a:r>
                <a:rPr lang="en-US" sz="1500" dirty="0" smtClean="0"/>
                <a:t>abs-layer</a:t>
              </a:r>
              <a:endParaRPr lang="en-US" sz="1500" dirty="0"/>
            </a:p>
          </p:txBody>
        </p:sp>
        <p:cxnSp>
          <p:nvCxnSpPr>
            <p:cNvPr id="87" name="Straight Connector 86"/>
            <p:cNvCxnSpPr>
              <a:stCxn id="207" idx="3"/>
              <a:endCxn id="79" idx="3"/>
            </p:cNvCxnSpPr>
            <p:nvPr/>
          </p:nvCxnSpPr>
          <p:spPr>
            <a:xfrm flipH="1">
              <a:off x="4420047" y="2669988"/>
              <a:ext cx="667076" cy="9114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2" idx="3"/>
              <a:endCxn id="80" idx="3"/>
            </p:cNvCxnSpPr>
            <p:nvPr/>
          </p:nvCxnSpPr>
          <p:spPr>
            <a:xfrm flipH="1">
              <a:off x="4420046" y="3050988"/>
              <a:ext cx="667077" cy="9114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504354" y="4371975"/>
                  <a:ext cx="49891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354" y="4371975"/>
                  <a:ext cx="498919" cy="3231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487892" y="3937636"/>
                  <a:ext cx="5010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5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2" y="3937636"/>
                  <a:ext cx="501099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>
              <a:off x="4551662" y="4230014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4541437" y="4371978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779246" y="4734610"/>
              <a:ext cx="26802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classic layer without abstraction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271098" y="1843367"/>
            <a:ext cx="6572410" cy="3131820"/>
            <a:chOff x="1271098" y="1843367"/>
            <a:chExt cx="6572410" cy="3131820"/>
          </a:xfrm>
        </p:grpSpPr>
        <p:sp>
          <p:nvSpPr>
            <p:cNvPr id="25" name="Rectangle 24"/>
            <p:cNvSpPr/>
            <p:nvPr/>
          </p:nvSpPr>
          <p:spPr>
            <a:xfrm>
              <a:off x="2094903" y="3908387"/>
              <a:ext cx="2385060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67499" y="1843367"/>
              <a:ext cx="2462244" cy="1066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899063" y="2993987"/>
              <a:ext cx="5314948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08213" y="3831234"/>
              <a:ext cx="530733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Left Brace 28"/>
            <p:cNvSpPr/>
            <p:nvPr/>
          </p:nvSpPr>
          <p:spPr>
            <a:xfrm>
              <a:off x="1594263" y="2993987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/>
            <p:cNvSpPr/>
            <p:nvPr/>
          </p:nvSpPr>
          <p:spPr>
            <a:xfrm rot="10800000">
              <a:off x="7215543" y="1850034"/>
              <a:ext cx="304800" cy="1981200"/>
            </a:xfrm>
            <a:prstGeom prst="leftBrace">
              <a:avLst>
                <a:gd name="adj1" fmla="val 3125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28373" y="4673786"/>
              <a:ext cx="716671" cy="29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detach</a:t>
              </a:r>
              <a:endParaRPr lang="en-US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54225" y="1843367"/>
              <a:ext cx="67153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attach</a:t>
              </a:r>
              <a:endParaRPr lang="en-US" sz="15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4970" y="2491347"/>
              <a:ext cx="7607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replace</a:t>
              </a:r>
              <a:endParaRPr lang="en-US" sz="15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98041" y="3996982"/>
              <a:ext cx="7607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/>
                <a:t>replace</a:t>
              </a:r>
              <a:endParaRPr lang="en-US" sz="15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7076888" y="2679052"/>
              <a:ext cx="12100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r</a:t>
              </a:r>
              <a:r>
                <a:rPr lang="en-US" sz="1500" dirty="0" smtClean="0"/>
                <a:t>ecurrent NN</a:t>
              </a:r>
              <a:endParaRPr lang="en-US" sz="15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926548" y="3823004"/>
              <a:ext cx="10122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1</a:t>
              </a:r>
              <a:r>
                <a:rPr lang="en-US" sz="1500" dirty="0" smtClean="0"/>
                <a:t>-layer NN</a:t>
              </a:r>
              <a:endParaRPr lang="en-US" sz="15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40523" y="21523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euron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40522" y="2590800"/>
              <a:ext cx="941075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linear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10332" y="21523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10332" y="2590800"/>
              <a:ext cx="941076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LM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74680" y="2251850"/>
              <a:ext cx="941076" cy="239497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98042" y="4320147"/>
              <a:ext cx="941075" cy="239497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linear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74443" y="30667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input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57663" y="3066404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weight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7661" y="3066404"/>
              <a:ext cx="941076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BP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19452" y="30667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euron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19451" y="3505200"/>
              <a:ext cx="941075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l</a:t>
              </a:r>
              <a:r>
                <a:rPr lang="en-US" sz="1400" dirty="0" smtClean="0">
                  <a:solidFill>
                    <a:srgbClr val="FF0000"/>
                  </a:solidFill>
                </a:rPr>
                <a:t>og-sig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8042" y="3066404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target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74442" y="39811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bias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57662" y="3981197"/>
              <a:ext cx="941075" cy="677900"/>
            </a:xfrm>
            <a:prstGeom prst="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weight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abs-layer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7661" y="4419993"/>
              <a:ext cx="941076" cy="239497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BP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66" idx="3"/>
              <a:endCxn id="68" idx="1"/>
            </p:cNvCxnSpPr>
            <p:nvPr/>
          </p:nvCxnSpPr>
          <p:spPr>
            <a:xfrm flipV="1">
              <a:off x="3115518" y="3405354"/>
              <a:ext cx="342145" cy="39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68" idx="3"/>
              <a:endCxn id="70" idx="1"/>
            </p:cNvCxnSpPr>
            <p:nvPr/>
          </p:nvCxnSpPr>
          <p:spPr>
            <a:xfrm>
              <a:off x="4398738" y="3405354"/>
              <a:ext cx="420714" cy="39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70" idx="3"/>
              <a:endCxn id="73" idx="1"/>
            </p:cNvCxnSpPr>
            <p:nvPr/>
          </p:nvCxnSpPr>
          <p:spPr>
            <a:xfrm flipV="1">
              <a:off x="5760527" y="3405354"/>
              <a:ext cx="437515" cy="39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5" idx="3"/>
              <a:endCxn id="76" idx="1"/>
            </p:cNvCxnSpPr>
            <p:nvPr/>
          </p:nvCxnSpPr>
          <p:spPr>
            <a:xfrm>
              <a:off x="3115517" y="4320147"/>
              <a:ext cx="34214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76" idx="3"/>
              <a:endCxn id="70" idx="2"/>
            </p:cNvCxnSpPr>
            <p:nvPr/>
          </p:nvCxnSpPr>
          <p:spPr>
            <a:xfrm flipV="1">
              <a:off x="4398737" y="3744697"/>
              <a:ext cx="891253" cy="57545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1" idx="1"/>
              <a:endCxn id="20" idx="3"/>
            </p:cNvCxnSpPr>
            <p:nvPr/>
          </p:nvCxnSpPr>
          <p:spPr>
            <a:xfrm flipH="1">
              <a:off x="5081598" y="2491347"/>
              <a:ext cx="428734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20" idx="2"/>
              <a:endCxn id="70" idx="1"/>
            </p:cNvCxnSpPr>
            <p:nvPr/>
          </p:nvCxnSpPr>
          <p:spPr>
            <a:xfrm rot="16200000" flipH="1">
              <a:off x="4427531" y="3013826"/>
              <a:ext cx="575450" cy="208391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15517" y="2491347"/>
              <a:ext cx="342146" cy="5750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760527" y="3744305"/>
              <a:ext cx="437516" cy="5758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0" idx="3"/>
              <a:endCxn id="61" idx="2"/>
            </p:cNvCxnSpPr>
            <p:nvPr/>
          </p:nvCxnSpPr>
          <p:spPr>
            <a:xfrm flipV="1">
              <a:off x="5760527" y="2830297"/>
              <a:ext cx="220343" cy="57545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9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68321" y="2133331"/>
            <a:ext cx="5657751" cy="2319410"/>
            <a:chOff x="1667413" y="1458304"/>
            <a:chExt cx="5657751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5" y="1544320"/>
              <a:ext cx="2945611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80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1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1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1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30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</a:t>
              </a:r>
              <a:r>
                <a:rPr lang="en-US" sz="1500" dirty="0" smtClean="0"/>
                <a:t>nput</a:t>
              </a:r>
              <a:endParaRPr lang="en-US" sz="15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74941" y="2092858"/>
              <a:ext cx="120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feed-forward</a:t>
              </a:r>
              <a:endParaRPr lang="en-US" sz="15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1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703739" y="2805877"/>
              <a:ext cx="15515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</a:t>
              </a:r>
              <a:r>
                <a:rPr lang="en-US" sz="1500" dirty="0" smtClean="0"/>
                <a:t>ack-propagation</a:t>
              </a:r>
              <a:endParaRPr lang="en-US" sz="15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1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1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1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1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3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3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3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3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3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3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99991" y="2086147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3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92305" y="2092858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1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1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1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76400" y="2456158"/>
              <a:ext cx="6062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node</a:t>
              </a:r>
              <a:endParaRPr lang="en-US" sz="1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2305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99989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 flipH="1">
            <a:off x="9448800" y="5081781"/>
            <a:ext cx="28371" cy="1056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27910" y="304800"/>
            <a:ext cx="5839690" cy="6197355"/>
            <a:chOff x="1069110" y="203445"/>
            <a:chExt cx="5839690" cy="6197355"/>
          </a:xfrm>
        </p:grpSpPr>
        <p:sp>
          <p:nvSpPr>
            <p:cNvPr id="65" name="Rounded Rectangle 64"/>
            <p:cNvSpPr/>
            <p:nvPr/>
          </p:nvSpPr>
          <p:spPr>
            <a:xfrm>
              <a:off x="1818369" y="3890967"/>
              <a:ext cx="1981202" cy="1378053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r>
                <a:rPr lang="en-US" sz="1600" dirty="0" smtClean="0">
                  <a:solidFill>
                    <a:schemeClr val="tx1"/>
                  </a:solidFill>
                </a:rPr>
                <a:t>educe type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(learning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algorithm,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transfer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error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network topology)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818369" y="1720951"/>
              <a:ext cx="1981202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6302" y="203445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compile-time</a:t>
              </a:r>
              <a:br>
                <a:rPr lang="en-US" sz="1600" dirty="0" smtClean="0"/>
              </a:br>
              <a:r>
                <a:rPr lang="en-US" sz="1600" dirty="0" smtClean="0"/>
                <a:t>generalization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368800" y="301928"/>
              <a:ext cx="0" cy="60226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0770" y="203691"/>
              <a:ext cx="13563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run-time</a:t>
              </a:r>
              <a:br>
                <a:rPr lang="en-US" sz="1600" dirty="0" smtClean="0"/>
              </a:br>
              <a:r>
                <a:rPr lang="en-US" sz="1600" dirty="0" smtClean="0"/>
                <a:t>generalization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361496" y="2920425"/>
              <a:ext cx="55473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865272" y="1615837"/>
              <a:ext cx="9924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compiling</a:t>
              </a:r>
              <a:br>
                <a:rPr lang="en-US" sz="1600" dirty="0" smtClean="0"/>
              </a:br>
              <a:r>
                <a:rPr lang="en-US" sz="1600" dirty="0" smtClean="0"/>
                <a:t>period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946961" y="4066937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running</a:t>
              </a:r>
              <a:br>
                <a:rPr lang="en-US" sz="1600" dirty="0" smtClean="0"/>
              </a:br>
              <a:r>
                <a:rPr lang="en-US" sz="1600" dirty="0" smtClean="0"/>
                <a:t>period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4533902" y="1013127"/>
              <a:ext cx="1981200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compile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4533900" y="1387675"/>
              <a:ext cx="1981202" cy="1378053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  <a:r>
                <a:rPr lang="en-US" sz="1600" dirty="0" smtClean="0">
                  <a:solidFill>
                    <a:schemeClr val="tx1"/>
                  </a:solidFill>
                </a:rPr>
                <a:t>educe type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(learning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algorithm,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transfer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error function,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network topology)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533902" y="4172051"/>
              <a:ext cx="1981200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  <a:r>
                <a:rPr lang="en-US" sz="1600" dirty="0" smtClean="0">
                  <a:solidFill>
                    <a:schemeClr val="tx1"/>
                  </a:solidFill>
                </a:rPr>
                <a:t>un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1818369" y="3516419"/>
              <a:ext cx="1981202" cy="37454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run code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Arrow Connector 151"/>
            <p:cNvCxnSpPr>
              <a:stCxn id="111" idx="4"/>
              <a:endCxn id="145" idx="0"/>
            </p:cNvCxnSpPr>
            <p:nvPr/>
          </p:nvCxnSpPr>
          <p:spPr>
            <a:xfrm>
              <a:off x="2808970" y="3300518"/>
              <a:ext cx="0" cy="21590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5" idx="2"/>
              <a:endCxn id="111" idx="6"/>
            </p:cNvCxnSpPr>
            <p:nvPr/>
          </p:nvCxnSpPr>
          <p:spPr>
            <a:xfrm rot="5400000" flipH="1" flipV="1">
              <a:off x="1824719" y="4249895"/>
              <a:ext cx="2003376" cy="34874"/>
            </a:xfrm>
            <a:prstGeom prst="bentConnector4">
              <a:avLst>
                <a:gd name="adj1" fmla="val -16737"/>
                <a:gd name="adj2" fmla="val 341407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2774096" y="323077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2774096" y="3065670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77" name="Elbow Connector 176"/>
            <p:cNvCxnSpPr>
              <a:stCxn id="65" idx="2"/>
              <a:endCxn id="176" idx="6"/>
            </p:cNvCxnSpPr>
            <p:nvPr/>
          </p:nvCxnSpPr>
          <p:spPr>
            <a:xfrm rot="5400000" flipH="1" flipV="1">
              <a:off x="1742169" y="4167345"/>
              <a:ext cx="2168476" cy="34874"/>
            </a:xfrm>
            <a:prstGeom prst="bentConnector4">
              <a:avLst>
                <a:gd name="adj1" fmla="val -39971"/>
                <a:gd name="adj2" fmla="val 394940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76" idx="4"/>
              <a:endCxn id="111" idx="4"/>
            </p:cNvCxnSpPr>
            <p:nvPr/>
          </p:nvCxnSpPr>
          <p:spPr>
            <a:xfrm>
              <a:off x="2808970" y="3135418"/>
              <a:ext cx="0" cy="165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9" idx="2"/>
              <a:endCxn id="176" idx="4"/>
            </p:cNvCxnSpPr>
            <p:nvPr/>
          </p:nvCxnSpPr>
          <p:spPr>
            <a:xfrm>
              <a:off x="2808970" y="2095500"/>
              <a:ext cx="0" cy="10399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2808969" y="5292150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epochs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69" y="5292150"/>
                  <a:ext cx="944809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226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2844394" y="5816025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runs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394" y="5816025"/>
                  <a:ext cx="873957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778" t="-3125" r="-277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Elbow Connector 206"/>
            <p:cNvCxnSpPr>
              <a:stCxn id="144" idx="2"/>
              <a:endCxn id="212" idx="6"/>
            </p:cNvCxnSpPr>
            <p:nvPr/>
          </p:nvCxnSpPr>
          <p:spPr>
            <a:xfrm rot="5400000" flipH="1" flipV="1">
              <a:off x="4901933" y="3889159"/>
              <a:ext cx="1280010" cy="34872"/>
            </a:xfrm>
            <a:prstGeom prst="bentConnector4">
              <a:avLst>
                <a:gd name="adj1" fmla="val -82152"/>
                <a:gd name="adj2" fmla="val 3365107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44" idx="2"/>
              <a:endCxn id="213" idx="6"/>
            </p:cNvCxnSpPr>
            <p:nvPr/>
          </p:nvCxnSpPr>
          <p:spPr>
            <a:xfrm rot="5400000" flipH="1" flipV="1">
              <a:off x="4818911" y="3806136"/>
              <a:ext cx="1446055" cy="34874"/>
            </a:xfrm>
            <a:prstGeom prst="bentConnector4">
              <a:avLst>
                <a:gd name="adj1" fmla="val -109343"/>
                <a:gd name="adj2" fmla="val 388931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524502" y="5292149"/>
                  <a:ext cx="9448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epochs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2" y="5292149"/>
                  <a:ext cx="944809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226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5524500" y="5816024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multiple</a:t>
                  </a:r>
                  <a:br>
                    <a:rPr lang="en-US" sz="1600" dirty="0" smtClean="0"/>
                  </a:br>
                  <a:r>
                    <a:rPr lang="en-US" sz="1600" dirty="0" smtClean="0"/>
                    <a:t>runs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5816024"/>
                  <a:ext cx="873957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97" t="-3125" r="-279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Arrow Connector 210"/>
            <p:cNvCxnSpPr>
              <a:stCxn id="212" idx="4"/>
              <a:endCxn id="144" idx="0"/>
            </p:cNvCxnSpPr>
            <p:nvPr/>
          </p:nvCxnSpPr>
          <p:spPr>
            <a:xfrm>
              <a:off x="5524500" y="3301464"/>
              <a:ext cx="2" cy="87058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5489626" y="3231716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5489628" y="3065671"/>
              <a:ext cx="69748" cy="69748"/>
            </a:xfrm>
            <a:prstGeom prst="ellipse">
              <a:avLst/>
            </a:prstGeom>
            <a:solidFill>
              <a:srgbClr val="F79646">
                <a:alpha val="20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14" name="Straight Connector 213"/>
            <p:cNvCxnSpPr>
              <a:stCxn id="213" idx="4"/>
              <a:endCxn id="212" idx="4"/>
            </p:cNvCxnSpPr>
            <p:nvPr/>
          </p:nvCxnSpPr>
          <p:spPr>
            <a:xfrm flipH="1">
              <a:off x="5524500" y="3135419"/>
              <a:ext cx="2" cy="166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43" idx="2"/>
              <a:endCxn id="213" idx="4"/>
            </p:cNvCxnSpPr>
            <p:nvPr/>
          </p:nvCxnSpPr>
          <p:spPr>
            <a:xfrm>
              <a:off x="5524501" y="2765728"/>
              <a:ext cx="1" cy="3696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6636" y="-228600"/>
            <a:ext cx="8050139" cy="7363346"/>
            <a:chOff x="436636" y="-228600"/>
            <a:chExt cx="8050139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5" y="5895796"/>
              <a:ext cx="864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topology</a:t>
              </a:r>
              <a:br>
                <a:rPr lang="en-US" sz="1200" dirty="0" smtClean="0"/>
              </a:br>
              <a:r>
                <a:rPr lang="en-US" sz="1200" dirty="0" smtClean="0"/>
                <a:t>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 other</a:t>
              </a:r>
              <a:br>
                <a:rPr lang="en-US" sz="1200" i="1" dirty="0" smtClean="0"/>
              </a:br>
              <a:r>
                <a:rPr lang="en-US" sz="1200" i="1" dirty="0" smtClean="0"/>
                <a:t>network</a:t>
              </a:r>
              <a:br>
                <a:rPr lang="en-US" sz="1200" i="1" dirty="0" smtClean="0"/>
              </a:br>
              <a:r>
                <a:rPr lang="en-US" sz="1200" i="1" dirty="0" smtClean="0"/>
                <a:t>topologies</a:t>
              </a:r>
              <a:endParaRPr lang="en-US" sz="1200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72285" y="104775"/>
              <a:ext cx="1014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ropagation module:</a:t>
              </a:r>
            </a:p>
            <a:p>
              <a:r>
                <a:rPr lang="en-US" sz="1200" i="1" dirty="0" smtClean="0"/>
                <a:t>scalable</a:t>
              </a:r>
              <a:br>
                <a:rPr lang="en-US" sz="1200" i="1" dirty="0" smtClean="0"/>
              </a:br>
              <a:r>
                <a:rPr lang="en-US" sz="1200" i="1" dirty="0" smtClean="0"/>
                <a:t>for</a:t>
              </a:r>
              <a:r>
                <a:rPr lang="en-US" sz="1200" i="1" dirty="0"/>
                <a:t> </a:t>
              </a:r>
              <a:r>
                <a:rPr lang="en-US" sz="1200" i="1" dirty="0" smtClean="0"/>
                <a:t>other</a:t>
              </a:r>
              <a:br>
                <a:rPr lang="en-US" sz="1200" i="1" dirty="0" smtClean="0"/>
              </a:br>
              <a:r>
                <a:rPr lang="en-US" sz="1200" i="1" dirty="0" smtClean="0"/>
                <a:t>back-propagation algorithms</a:t>
              </a:r>
              <a:endParaRPr lang="en-US" sz="12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029" y="3667208"/>
              <a:ext cx="129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dirty="0" smtClean="0"/>
                <a:t>nput and output</a:t>
              </a:r>
              <a:br>
                <a:rPr lang="en-US" sz="1200" dirty="0" smtClean="0"/>
              </a:br>
              <a:r>
                <a:rPr lang="en-US" sz="1200" dirty="0" smtClean="0"/>
                <a:t>utility module:</a:t>
              </a:r>
            </a:p>
            <a:p>
              <a:r>
                <a:rPr lang="en-US" sz="1200" i="1" dirty="0" smtClean="0"/>
                <a:t>scalable for other</a:t>
              </a:r>
              <a:br>
                <a:rPr lang="en-US" sz="1200" i="1" dirty="0" smtClean="0"/>
              </a:br>
              <a:r>
                <a:rPr lang="en-US" sz="1200" i="1" dirty="0" smtClean="0"/>
                <a:t>system models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511</Words>
  <Application>Microsoft Office PowerPoint</Application>
  <PresentationFormat>On-screen Show (4:3)</PresentationFormat>
  <Paragraphs>189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328</cp:revision>
  <dcterms:created xsi:type="dcterms:W3CDTF">2006-08-16T00:00:00Z</dcterms:created>
  <dcterms:modified xsi:type="dcterms:W3CDTF">2014-12-31T19:32:20Z</dcterms:modified>
</cp:coreProperties>
</file>