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4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9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3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8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725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07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416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760" algn="l" defTabSz="8726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  <a:srgbClr val="993300"/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45" indent="0">
              <a:buNone/>
              <a:defRPr sz="1900" b="1"/>
            </a:lvl2pPr>
            <a:lvl3pPr marL="872690" indent="0">
              <a:buNone/>
              <a:defRPr sz="1700" b="1"/>
            </a:lvl3pPr>
            <a:lvl4pPr marL="1309035" indent="0">
              <a:buNone/>
              <a:defRPr sz="1500" b="1"/>
            </a:lvl4pPr>
            <a:lvl5pPr marL="1745380" indent="0">
              <a:buNone/>
              <a:defRPr sz="1500" b="1"/>
            </a:lvl5pPr>
            <a:lvl6pPr marL="2181725" indent="0">
              <a:buNone/>
              <a:defRPr sz="1500" b="1"/>
            </a:lvl6pPr>
            <a:lvl7pPr marL="2618070" indent="0">
              <a:buNone/>
              <a:defRPr sz="1500" b="1"/>
            </a:lvl7pPr>
            <a:lvl8pPr marL="3054416" indent="0">
              <a:buNone/>
              <a:defRPr sz="1500" b="1"/>
            </a:lvl8pPr>
            <a:lvl9pPr marL="349076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45" indent="0">
              <a:buNone/>
              <a:defRPr sz="2600"/>
            </a:lvl2pPr>
            <a:lvl3pPr marL="872690" indent="0">
              <a:buNone/>
              <a:defRPr sz="2300"/>
            </a:lvl3pPr>
            <a:lvl4pPr marL="1309035" indent="0">
              <a:buNone/>
              <a:defRPr sz="1900"/>
            </a:lvl4pPr>
            <a:lvl5pPr marL="1745380" indent="0">
              <a:buNone/>
              <a:defRPr sz="1900"/>
            </a:lvl5pPr>
            <a:lvl6pPr marL="2181725" indent="0">
              <a:buNone/>
              <a:defRPr sz="1900"/>
            </a:lvl6pPr>
            <a:lvl7pPr marL="2618070" indent="0">
              <a:buNone/>
              <a:defRPr sz="1900"/>
            </a:lvl7pPr>
            <a:lvl8pPr marL="3054416" indent="0">
              <a:buNone/>
              <a:defRPr sz="1900"/>
            </a:lvl8pPr>
            <a:lvl9pPr marL="349076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45" indent="0">
              <a:buNone/>
              <a:defRPr sz="1100"/>
            </a:lvl2pPr>
            <a:lvl3pPr marL="872690" indent="0">
              <a:buNone/>
              <a:defRPr sz="900"/>
            </a:lvl3pPr>
            <a:lvl4pPr marL="1309035" indent="0">
              <a:buNone/>
              <a:defRPr sz="900"/>
            </a:lvl4pPr>
            <a:lvl5pPr marL="1745380" indent="0">
              <a:buNone/>
              <a:defRPr sz="900"/>
            </a:lvl5pPr>
            <a:lvl6pPr marL="2181725" indent="0">
              <a:buNone/>
              <a:defRPr sz="900"/>
            </a:lvl6pPr>
            <a:lvl7pPr marL="2618070" indent="0">
              <a:buNone/>
              <a:defRPr sz="900"/>
            </a:lvl7pPr>
            <a:lvl8pPr marL="3054416" indent="0">
              <a:buNone/>
              <a:defRPr sz="900"/>
            </a:lvl8pPr>
            <a:lvl9pPr marL="34907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69" tIns="43635" rIns="87269" bIns="436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69" tIns="43635" rIns="87269" bIns="436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69" tIns="43635" rIns="87269" bIns="4363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69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59" indent="-327259" algn="l" defTabSz="87269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61" indent="-272716" algn="l" defTabSz="87269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6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07" indent="-218172" algn="l" defTabSz="87269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553" indent="-218172" algn="l" defTabSz="872690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9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8726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8726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26" Type="http://schemas.openxmlformats.org/officeDocument/2006/relationships/image" Target="../media/image64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5" Type="http://schemas.openxmlformats.org/officeDocument/2006/relationships/image" Target="../media/image63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5.png"/><Relationship Id="rId3" Type="http://schemas.openxmlformats.org/officeDocument/2006/relationships/image" Target="../media/image68.png"/><Relationship Id="rId21" Type="http://schemas.openxmlformats.org/officeDocument/2006/relationships/image" Target="../media/image88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4.png"/><Relationship Id="rId2" Type="http://schemas.openxmlformats.org/officeDocument/2006/relationships/image" Target="../media/image67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1.png"/><Relationship Id="rId5" Type="http://schemas.openxmlformats.org/officeDocument/2006/relationships/image" Target="../media/image71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6.png"/><Relationship Id="rId19" Type="http://schemas.openxmlformats.org/officeDocument/2006/relationships/image" Target="../media/image86.png"/><Relationship Id="rId4" Type="http://schemas.openxmlformats.org/officeDocument/2006/relationships/image" Target="../media/image69.png"/><Relationship Id="rId9" Type="http://schemas.openxmlformats.org/officeDocument/2006/relationships/image" Target="../media/image75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8" y="2054813"/>
            <a:ext cx="6363779" cy="2732990"/>
            <a:chOff x="1385888" y="2066925"/>
            <a:chExt cx="6363778" cy="273299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71165"/>
            <a:chOff x="1028700" y="1962150"/>
            <a:chExt cx="5943600" cy="33711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19096" y="1962150"/>
                  <a:ext cx="896272" cy="431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50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500" dirty="0"/>
                    <a:t>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7034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059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5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422890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30393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065997" cy="5312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5909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2653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  <m:r>
                          <a:rPr lang="en-US" sz="1500" i="1">
                            <a:latin typeface="Cambria Math"/>
                          </a:rPr>
                          <m:t>[</m:t>
                        </m:r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  <m:r>
                          <a:rPr lang="en-US" sz="1500" i="1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3938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1" y="1776412"/>
            <a:ext cx="6025904" cy="2864020"/>
            <a:chOff x="1504950" y="1776411"/>
            <a:chExt cx="6025904" cy="28640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5567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13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&gt;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848116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095172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48333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303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080039" cy="414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1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19126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&lt;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100" i="1">
                            <a:latin typeface="Cambria Math"/>
                          </a:rPr>
                          <m:t>=−</m:t>
                        </m:r>
                        <m:r>
                          <a:rPr lang="en-US" sz="1100" i="1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1" y="1909765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517366" y="1330184"/>
            <a:ext cx="7136671" cy="2515023"/>
            <a:chOff x="517366" y="1330182"/>
            <a:chExt cx="7136670" cy="2515024"/>
          </a:xfrm>
        </p:grpSpPr>
        <p:sp>
          <p:nvSpPr>
            <p:cNvPr id="114" name="Rounded Rectangle 113"/>
            <p:cNvSpPr/>
            <p:nvPr/>
          </p:nvSpPr>
          <p:spPr>
            <a:xfrm>
              <a:off x="5524497" y="1333499"/>
              <a:ext cx="1216575" cy="251025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025985" y="1330182"/>
              <a:ext cx="1208955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46291" y="1333996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Output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48379" y="1330182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2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0366" y="1330183"/>
              <a:ext cx="562770" cy="1961025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7366" y="1333996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23966" y="1330182"/>
              <a:ext cx="1209834" cy="2513571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197358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35458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23" y="289277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4702644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127690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424723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424723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424723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923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619500" y="2018217"/>
              <a:ext cx="545060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619500" y="2122170"/>
              <a:ext cx="545060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619500" y="2122170"/>
              <a:ext cx="545060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619500" y="2125980"/>
              <a:ext cx="500423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619500" y="2233743"/>
              <a:ext cx="545060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619500" y="2503170"/>
              <a:ext cx="500423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619500" y="3041367"/>
              <a:ext cx="545060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619500" y="2503170"/>
              <a:ext cx="500423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619500" y="2614743"/>
              <a:ext cx="545060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251" y="1675853"/>
                  <a:ext cx="376257" cy="3231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1969770"/>
                  <a:ext cx="533400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35077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888967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211622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636668" y="265557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2933700" y="2122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2933700" y="250317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2933700" y="304136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754421" y="1330183"/>
              <a:ext cx="7489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Hidden</a:t>
              </a:r>
              <a:br>
                <a:rPr lang="en-US" sz="1500" dirty="0"/>
              </a:br>
              <a:r>
                <a:rPr lang="en-US" sz="1500" dirty="0"/>
                <a:t>layer 1</a:t>
              </a:r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517366" y="1610995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26809" y="3291208"/>
              <a:ext cx="1303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1973580"/>
                  <a:ext cx="533400" cy="3048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354580"/>
                  <a:ext cx="533400" cy="3048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5" y="2892777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201516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Oval 118"/>
                <p:cNvSpPr/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1973580"/>
                  <a:ext cx="304800" cy="304800"/>
                </a:xfrm>
                <a:prstGeom prst="ellipse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5626562" y="2659380"/>
              <a:ext cx="415498" cy="22538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500" dirty="0"/>
                <a:t>…</a:t>
              </a:r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5923595" y="2125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5923595" y="250698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5923595" y="304517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/>
                <p:cNvSpPr/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val 124"/>
                <p:cNvSpPr/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95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110523" y="201821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110523" y="2125980"/>
              <a:ext cx="552909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110523" y="2125980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110523" y="2125980"/>
              <a:ext cx="50827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110523" y="2233743"/>
              <a:ext cx="552909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110523" y="2506980"/>
              <a:ext cx="508272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110523" y="3045177"/>
              <a:ext cx="552909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110523" y="2506980"/>
              <a:ext cx="50827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110523" y="2614743"/>
              <a:ext cx="552909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391" y="1675853"/>
                  <a:ext cx="376257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>
              <a:stCxn id="113" idx="3"/>
              <a:endCxn id="113" idx="1"/>
            </p:cNvCxnSpPr>
            <p:nvPr/>
          </p:nvCxnSpPr>
          <p:spPr>
            <a:xfrm flipH="1">
              <a:off x="1226809" y="3568207"/>
              <a:ext cx="13035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242552" y="16225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74422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24536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0" idx="7"/>
              <a:endCxn id="77" idx="1"/>
            </p:cNvCxnSpPr>
            <p:nvPr/>
          </p:nvCxnSpPr>
          <p:spPr>
            <a:xfrm>
              <a:off x="2049514" y="2014407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0" idx="6"/>
              <a:endCxn id="82" idx="1"/>
            </p:cNvCxnSpPr>
            <p:nvPr/>
          </p:nvCxnSpPr>
          <p:spPr>
            <a:xfrm>
              <a:off x="2094151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0" idx="5"/>
              <a:endCxn id="83" idx="1"/>
            </p:cNvCxnSpPr>
            <p:nvPr/>
          </p:nvCxnSpPr>
          <p:spPr>
            <a:xfrm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4" idx="7"/>
              <a:endCxn id="77" idx="2"/>
            </p:cNvCxnSpPr>
            <p:nvPr/>
          </p:nvCxnSpPr>
          <p:spPr>
            <a:xfrm flipV="1">
              <a:off x="2049514" y="2122170"/>
              <a:ext cx="579386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4" idx="6"/>
              <a:endCxn id="82" idx="2"/>
            </p:cNvCxnSpPr>
            <p:nvPr/>
          </p:nvCxnSpPr>
          <p:spPr>
            <a:xfrm>
              <a:off x="2094151" y="2503170"/>
              <a:ext cx="53474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4" idx="5"/>
              <a:endCxn id="83" idx="2"/>
            </p:cNvCxnSpPr>
            <p:nvPr/>
          </p:nvCxnSpPr>
          <p:spPr>
            <a:xfrm>
              <a:off x="2049514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05" idx="7"/>
              <a:endCxn id="77" idx="3"/>
            </p:cNvCxnSpPr>
            <p:nvPr/>
          </p:nvCxnSpPr>
          <p:spPr>
            <a:xfrm flipV="1">
              <a:off x="2049514" y="2229933"/>
              <a:ext cx="624023" cy="7036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1969770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/>
                <p:cNvSpPr/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Oval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35077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351" y="2888967"/>
                  <a:ext cx="304800" cy="304800"/>
                </a:xfrm>
                <a:prstGeom prst="ellipse">
                  <a:avLst/>
                </a:prstGeom>
                <a:blipFill rotWithShape="1">
                  <a:blip r:embed="rId24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Connector 111"/>
            <p:cNvCxnSpPr>
              <a:stCxn id="105" idx="5"/>
              <a:endCxn id="83" idx="3"/>
            </p:cNvCxnSpPr>
            <p:nvPr/>
          </p:nvCxnSpPr>
          <p:spPr>
            <a:xfrm>
              <a:off x="2049514" y="3149130"/>
              <a:ext cx="6240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05" idx="6"/>
              <a:endCxn id="82" idx="3"/>
            </p:cNvCxnSpPr>
            <p:nvPr/>
          </p:nvCxnSpPr>
          <p:spPr>
            <a:xfrm flipV="1">
              <a:off x="2094151" y="2610933"/>
              <a:ext cx="579386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643430" y="1333992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018020" y="1914956"/>
              <a:ext cx="622921" cy="192879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Oval 158"/>
                <p:cNvSpPr/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59" name="Oval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1973038"/>
                  <a:ext cx="304800" cy="3048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Oval 159"/>
                <p:cNvSpPr/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0" name="Oval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354580"/>
                  <a:ext cx="304800" cy="304800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Oval 160"/>
                <p:cNvSpPr/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61" name="Oval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676" y="2892777"/>
                  <a:ext cx="304800" cy="304800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/>
            <p:cNvCxnSpPr>
              <a:stCxn id="115" idx="3"/>
              <a:endCxn id="159" idx="2"/>
            </p:cNvCxnSpPr>
            <p:nvPr/>
          </p:nvCxnSpPr>
          <p:spPr>
            <a:xfrm flipV="1">
              <a:off x="6609395" y="2125438"/>
              <a:ext cx="567281" cy="5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16" idx="3"/>
              <a:endCxn id="160" idx="2"/>
            </p:cNvCxnSpPr>
            <p:nvPr/>
          </p:nvCxnSpPr>
          <p:spPr>
            <a:xfrm>
              <a:off x="6609395" y="2506980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17" idx="3"/>
              <a:endCxn id="161" idx="2"/>
            </p:cNvCxnSpPr>
            <p:nvPr/>
          </p:nvCxnSpPr>
          <p:spPr>
            <a:xfrm>
              <a:off x="6609395" y="3045177"/>
              <a:ext cx="56728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751923" y="1599666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244287" y="1595369"/>
              <a:ext cx="28021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04113" y="3258979"/>
              <a:ext cx="649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  <a:br>
                <a:rPr lang="en-US" sz="1500" dirty="0"/>
              </a:br>
              <a:r>
                <a:rPr lang="en-US" sz="1500" dirty="0"/>
                <a:t>layer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6746508" y="3581400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48" y="1675853"/>
                  <a:ext cx="376257" cy="32316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94436" y="1089124"/>
            <a:ext cx="6977965" cy="2797077"/>
            <a:chOff x="794435" y="1089123"/>
            <a:chExt cx="6977965" cy="2797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22224" y="2823210"/>
                  <a:ext cx="49353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24" y="2823210"/>
                  <a:ext cx="493533" cy="3231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148632" y="2823210"/>
                  <a:ext cx="4117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632" y="2823210"/>
                  <a:ext cx="411779" cy="3231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4937760" y="1089659"/>
              <a:ext cx="1219200" cy="188877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796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549968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Rectangle 203"/>
                <p:cNvSpPr/>
                <p:nvPr/>
              </p:nvSpPr>
              <p:spPr>
                <a:xfrm>
                  <a:off x="549968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8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Oval 206"/>
                <p:cNvSpPr/>
                <p:nvPr/>
              </p:nvSpPr>
              <p:spPr>
                <a:xfrm>
                  <a:off x="504248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34728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34728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Oval 211"/>
                <p:cNvSpPr/>
                <p:nvPr/>
              </p:nvSpPr>
              <p:spPr>
                <a:xfrm>
                  <a:off x="504248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48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172834" y="1089660"/>
              <a:ext cx="7490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neuron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42833" y="1089660"/>
              <a:ext cx="7150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weight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5512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66750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66750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36861" y="1089123"/>
              <a:ext cx="649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target</a:t>
              </a:r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42160" y="1089659"/>
              <a:ext cx="1219200" cy="188877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260408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260408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Oval 332"/>
                <p:cNvSpPr/>
                <p:nvPr/>
              </p:nvSpPr>
              <p:spPr>
                <a:xfrm>
                  <a:off x="214688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b="-3846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5168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5168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Oval 335"/>
                <p:cNvSpPr/>
                <p:nvPr/>
              </p:nvSpPr>
              <p:spPr>
                <a:xfrm>
                  <a:off x="214688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40" y="1089124"/>
              <a:ext cx="5966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input</a:t>
              </a:r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37485" y="1695450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37485" y="2076450"/>
              <a:ext cx="64766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37485" y="2457450"/>
              <a:ext cx="647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37485" y="2457450"/>
              <a:ext cx="64766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62082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62083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033085" y="2076450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033085" y="2457450"/>
              <a:ext cx="64193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Oval 361"/>
                <p:cNvSpPr/>
                <p:nvPr/>
              </p:nvSpPr>
              <p:spPr>
                <a:xfrm>
                  <a:off x="73533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Oval 362"/>
                <p:cNvSpPr/>
                <p:nvPr/>
              </p:nvSpPr>
              <p:spPr>
                <a:xfrm>
                  <a:off x="73533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084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084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64876" y="1089123"/>
                  <a:ext cx="41844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1089123"/>
                  <a:ext cx="418448" cy="3231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87891" y="1089660"/>
                  <a:ext cx="49571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91" y="1089660"/>
                  <a:ext cx="495713" cy="3231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794435" y="1089660"/>
              <a:ext cx="12477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feed-forward</a:t>
              </a:r>
            </a:p>
          </p:txBody>
        </p:sp>
        <p:cxnSp>
          <p:nvCxnSpPr>
            <p:cNvPr id="395" name="Straight Arrow Connector 394"/>
            <p:cNvCxnSpPr>
              <a:stCxn id="394" idx="1"/>
              <a:endCxn id="394" idx="3"/>
            </p:cNvCxnSpPr>
            <p:nvPr/>
          </p:nvCxnSpPr>
          <p:spPr>
            <a:xfrm>
              <a:off x="794435" y="1251243"/>
              <a:ext cx="124772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142071" y="1089660"/>
                  <a:ext cx="40972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71" y="1089660"/>
                  <a:ext cx="409728" cy="3231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1278" y="1382043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4922544" y="2978436"/>
              <a:ext cx="12477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back-propagation</a:t>
              </a:r>
            </a:p>
          </p:txBody>
        </p:sp>
        <p:cxnSp>
          <p:nvCxnSpPr>
            <p:cNvPr id="416" name="Straight Arrow Connector 415"/>
            <p:cNvCxnSpPr/>
            <p:nvPr/>
          </p:nvCxnSpPr>
          <p:spPr>
            <a:xfrm flipH="1" flipV="1">
              <a:off x="3270737" y="2823209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168340" y="2813505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49635" y="2838450"/>
                  <a:ext cx="416268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35" y="2838450"/>
                  <a:ext cx="416268" cy="32316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551661" y="1382038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166911" y="138203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2042159" y="3048000"/>
              <a:ext cx="1219200" cy="83820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03133" y="3048000"/>
              <a:ext cx="4972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/>
                <a:t>bias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604085" y="3448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085" y="3448050"/>
                  <a:ext cx="533400" cy="30480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/>
                <p:cNvSpPr/>
                <p:nvPr/>
              </p:nvSpPr>
              <p:spPr>
                <a:xfrm>
                  <a:off x="2146885" y="3448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Oval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885" y="3448050"/>
                  <a:ext cx="304800" cy="304800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70" idx="6"/>
              <a:endCxn id="69" idx="1"/>
            </p:cNvCxnSpPr>
            <p:nvPr/>
          </p:nvCxnSpPr>
          <p:spPr>
            <a:xfrm>
              <a:off x="2451685" y="3600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785147" y="3074134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3074134"/>
                  <a:ext cx="636508" cy="304800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1538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785148" y="3448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8" y="3448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61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flipH="1" flipV="1">
              <a:off x="4551118" y="2823207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9" idx="3"/>
              <a:endCxn id="75" idx="1"/>
            </p:cNvCxnSpPr>
            <p:nvPr/>
          </p:nvCxnSpPr>
          <p:spPr>
            <a:xfrm flipV="1">
              <a:off x="3137485" y="3226534"/>
              <a:ext cx="647662" cy="3739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9" idx="3"/>
              <a:endCxn id="76" idx="1"/>
            </p:cNvCxnSpPr>
            <p:nvPr/>
          </p:nvCxnSpPr>
          <p:spPr>
            <a:xfrm>
              <a:off x="3137485" y="3600450"/>
              <a:ext cx="64766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3270737" y="3752849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271819" y="31874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67413" y="1458304"/>
            <a:ext cx="5657751" cy="2319410"/>
            <a:chOff x="1667413" y="1458304"/>
            <a:chExt cx="5657751" cy="2319410"/>
          </a:xfrm>
        </p:grpSpPr>
        <p:sp>
          <p:nvSpPr>
            <p:cNvPr id="232" name="Rounded Rectangle 231"/>
            <p:cNvSpPr/>
            <p:nvPr/>
          </p:nvSpPr>
          <p:spPr>
            <a:xfrm>
              <a:off x="3006725" y="1544320"/>
              <a:ext cx="2945611" cy="2146842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/>
                <p:cNvSpPr/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1" name="Rounded 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879" y="3157789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2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ounded Rectangle 64"/>
            <p:cNvSpPr/>
            <p:nvPr/>
          </p:nvSpPr>
          <p:spPr>
            <a:xfrm>
              <a:off x="3178180" y="3157789"/>
              <a:ext cx="1117604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ounded Rectangle 62"/>
                <p:cNvSpPr/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3" name="Rounded 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180" y="1848584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4670429" y="1848584"/>
              <a:ext cx="109855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output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1848584"/>
                  <a:ext cx="609600" cy="228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80" y="3157789"/>
                  <a:ext cx="609600" cy="228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0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18" idx="3"/>
              <a:endCxn id="63" idx="1"/>
            </p:cNvCxnSpPr>
            <p:nvPr/>
          </p:nvCxnSpPr>
          <p:spPr>
            <a:xfrm>
              <a:off x="2835271" y="1658620"/>
              <a:ext cx="342909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7" idx="3"/>
              <a:endCxn id="63" idx="1"/>
            </p:cNvCxnSpPr>
            <p:nvPr/>
          </p:nvCxnSpPr>
          <p:spPr>
            <a:xfrm flipV="1">
              <a:off x="2835271" y="1962884"/>
              <a:ext cx="342909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29" idx="3"/>
              <a:endCxn id="63" idx="1"/>
            </p:cNvCxnSpPr>
            <p:nvPr/>
          </p:nvCxnSpPr>
          <p:spPr>
            <a:xfrm flipV="1">
              <a:off x="2835271" y="1962884"/>
              <a:ext cx="342909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9" idx="1"/>
              <a:endCxn id="101" idx="3"/>
            </p:cNvCxnSpPr>
            <p:nvPr/>
          </p:nvCxnSpPr>
          <p:spPr>
            <a:xfrm flipH="1">
              <a:off x="5768979" y="2770412"/>
              <a:ext cx="366715" cy="501677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38" idx="1"/>
              <a:endCxn id="101" idx="3"/>
            </p:cNvCxnSpPr>
            <p:nvPr/>
          </p:nvCxnSpPr>
          <p:spPr>
            <a:xfrm flipH="1">
              <a:off x="5768979" y="3271837"/>
              <a:ext cx="366715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6" idx="1"/>
              <a:endCxn id="101" idx="3"/>
            </p:cNvCxnSpPr>
            <p:nvPr/>
          </p:nvCxnSpPr>
          <p:spPr>
            <a:xfrm flipH="1" flipV="1">
              <a:off x="5768979" y="3272089"/>
              <a:ext cx="366715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502030" y="1848584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</a:t>
              </a:r>
              <a:r>
                <a:rPr lang="en-US" sz="1500" dirty="0" smtClean="0"/>
                <a:t>nput</a:t>
              </a:r>
              <a:endParaRPr lang="en-US" sz="15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91079" y="3157789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74941" y="2092858"/>
              <a:ext cx="120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feed-forward</a:t>
              </a:r>
              <a:endParaRPr lang="en-US" sz="15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6741" y="21336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703739" y="2805877"/>
              <a:ext cx="15515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b</a:t>
              </a:r>
              <a:r>
                <a:rPr lang="en-US" sz="1500" dirty="0" smtClean="0"/>
                <a:t>ack-propagation</a:t>
              </a:r>
              <a:endParaRPr lang="en-US" sz="15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3656741" y="3098800"/>
              <a:ext cx="1645579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676401" y="15443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676401" y="1849120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76401" y="2351306"/>
              <a:ext cx="1158870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   </a:t>
              </a:r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6135694" y="346256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135694" y="3157537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135694" y="2656112"/>
              <a:ext cx="1179506" cy="228600"/>
            </a:xfrm>
            <a:prstGeom prst="roundRect">
              <a:avLst>
                <a:gd name="adj" fmla="val 50000"/>
              </a:avLst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 smtClean="0"/>
                <a:t>output</a:t>
              </a:r>
              <a:endParaRPr lang="en-US" sz="1500" dirty="0"/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1859183" y="1544320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859183" y="1848584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857913" y="2357318"/>
              <a:ext cx="0" cy="2286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131050" y="2656112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31050" y="3162300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131050" y="3465201"/>
              <a:ext cx="0" cy="228600"/>
            </a:xfrm>
            <a:prstGeom prst="line">
              <a:avLst/>
            </a:prstGeom>
            <a:ln w="12700">
              <a:solidFill>
                <a:srgbClr val="B66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23513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6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451600" y="23513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8491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6451600" y="18491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52"/>
                <p:cNvSpPr/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3" name="Rounded 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694" y="1544320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7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6451600" y="1544320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cxnSp>
          <p:nvCxnSpPr>
            <p:cNvPr id="55" name="Straight Arrow Connector 54"/>
            <p:cNvCxnSpPr>
              <a:stCxn id="6" idx="3"/>
              <a:endCxn id="47" idx="1"/>
            </p:cNvCxnSpPr>
            <p:nvPr/>
          </p:nvCxnSpPr>
          <p:spPr>
            <a:xfrm>
              <a:off x="5768979" y="1962884"/>
              <a:ext cx="366715" cy="50272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3"/>
              <a:endCxn id="49" idx="1"/>
            </p:cNvCxnSpPr>
            <p:nvPr/>
          </p:nvCxnSpPr>
          <p:spPr>
            <a:xfrm>
              <a:off x="5768979" y="1962884"/>
              <a:ext cx="366715" cy="536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53" idx="1"/>
            </p:cNvCxnSpPr>
            <p:nvPr/>
          </p:nvCxnSpPr>
          <p:spPr>
            <a:xfrm flipV="1">
              <a:off x="5768979" y="1658620"/>
              <a:ext cx="366715" cy="30426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137400" y="2586256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2656106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8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1857913" y="2656106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157537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9"/>
                  <a:stretch>
                    <a:fillRect b="-2564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57913" y="3157537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ounded Rectangle 72"/>
                <p:cNvSpPr/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ln w="127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50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3" name="Rounded 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171" y="3462562"/>
                  <a:ext cx="419100" cy="228600"/>
                </a:xfrm>
                <a:prstGeom prst="roundRect">
                  <a:avLst>
                    <a:gd name="adj" fmla="val 50000"/>
                  </a:avLst>
                </a:prstGeom>
                <a:blipFill rotWithShape="1">
                  <a:blip r:embed="rId10"/>
                  <a:stretch>
                    <a:fillRect b="-2500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/>
            <p:cNvSpPr/>
            <p:nvPr/>
          </p:nvSpPr>
          <p:spPr>
            <a:xfrm>
              <a:off x="1857913" y="3462562"/>
              <a:ext cx="679450" cy="228600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</a:t>
              </a:r>
              <a:endParaRPr lang="en-US" sz="15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99991" y="2086147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413" y="1458304"/>
              <a:ext cx="187764" cy="1191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92305" y="2092858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cxnSp>
          <p:nvCxnSpPr>
            <p:cNvPr id="82" name="Straight Arrow Connector 81"/>
            <p:cNvCxnSpPr>
              <a:stCxn id="65" idx="1"/>
              <a:endCxn id="68" idx="3"/>
            </p:cNvCxnSpPr>
            <p:nvPr/>
          </p:nvCxnSpPr>
          <p:spPr>
            <a:xfrm flipH="1" flipV="1">
              <a:off x="2835271" y="2770406"/>
              <a:ext cx="342909" cy="50168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1"/>
              <a:endCxn id="71" idx="3"/>
            </p:cNvCxnSpPr>
            <p:nvPr/>
          </p:nvCxnSpPr>
          <p:spPr>
            <a:xfrm flipH="1" flipV="1">
              <a:off x="2835271" y="3271837"/>
              <a:ext cx="342909" cy="252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65" idx="1"/>
              <a:endCxn id="73" idx="3"/>
            </p:cNvCxnSpPr>
            <p:nvPr/>
          </p:nvCxnSpPr>
          <p:spPr>
            <a:xfrm flipH="1">
              <a:off x="2835271" y="3272089"/>
              <a:ext cx="342909" cy="304773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76400" y="2456158"/>
              <a:ext cx="6062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node</a:t>
              </a:r>
              <a:endParaRPr lang="en-US" sz="15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2305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99989" y="2901121"/>
              <a:ext cx="415498" cy="24331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15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636" y="-228600"/>
            <a:ext cx="8116813" cy="7363346"/>
            <a:chOff x="436636" y="-228600"/>
            <a:chExt cx="8116813" cy="736334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-142875"/>
              <a:ext cx="7410450" cy="7191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436636" y="2659964"/>
              <a:ext cx="2171700" cy="2845486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48022" y="5432947"/>
              <a:ext cx="4038753" cy="1701799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41292" y="6061027"/>
              <a:ext cx="10019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scalable</a:t>
              </a:r>
              <a:br>
                <a:rPr lang="en-US" sz="1500" dirty="0" smtClean="0"/>
              </a:br>
              <a:r>
                <a:rPr lang="en-US" sz="1500" dirty="0" smtClean="0"/>
                <a:t>for</a:t>
              </a:r>
              <a:r>
                <a:rPr lang="en-US" sz="1500" dirty="0"/>
                <a:t> </a:t>
              </a:r>
              <a:r>
                <a:rPr lang="en-US" sz="1500" dirty="0" smtClean="0"/>
                <a:t>other</a:t>
              </a:r>
              <a:br>
                <a:rPr lang="en-US" sz="1500" dirty="0" smtClean="0"/>
              </a:br>
              <a:r>
                <a:rPr lang="en-US" sz="1500" dirty="0" smtClean="0"/>
                <a:t>network</a:t>
              </a:r>
              <a:br>
                <a:rPr lang="en-US" sz="1500" dirty="0" smtClean="0"/>
              </a:br>
              <a:r>
                <a:rPr lang="en-US" sz="1500" dirty="0" smtClean="0"/>
                <a:t>topologies</a:t>
              </a:r>
              <a:endParaRPr lang="en-US" sz="15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-228600"/>
              <a:ext cx="4371975" cy="5661547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67510" y="62650"/>
              <a:ext cx="118593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scalable</a:t>
              </a:r>
              <a:br>
                <a:rPr lang="en-US" sz="1500" dirty="0" smtClean="0"/>
              </a:br>
              <a:r>
                <a:rPr lang="en-US" sz="1500" dirty="0" smtClean="0"/>
                <a:t>for</a:t>
              </a:r>
              <a:r>
                <a:rPr lang="en-US" sz="1500" dirty="0"/>
                <a:t> </a:t>
              </a:r>
              <a:r>
                <a:rPr lang="en-US" sz="1500" dirty="0" smtClean="0"/>
                <a:t>other</a:t>
              </a:r>
              <a:br>
                <a:rPr lang="en-US" sz="1500" dirty="0" smtClean="0"/>
              </a:br>
              <a:r>
                <a:rPr lang="en-US" sz="1500" dirty="0" smtClean="0"/>
                <a:t>back-propagation algorithms</a:t>
              </a:r>
              <a:endParaRPr lang="en-US" sz="15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4286" y="3669705"/>
              <a:ext cx="1676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scalable for other</a:t>
              </a:r>
              <a:br>
                <a:rPr lang="en-US" sz="1500" dirty="0" smtClean="0"/>
              </a:br>
              <a:r>
                <a:rPr lang="en-US" sz="1500" dirty="0" smtClean="0"/>
                <a:t>system models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4" y="914400"/>
            <a:ext cx="7267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444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251</cp:revision>
  <dcterms:created xsi:type="dcterms:W3CDTF">2006-08-16T00:00:00Z</dcterms:created>
  <dcterms:modified xsi:type="dcterms:W3CDTF">2014-12-02T01:30:15Z</dcterms:modified>
</cp:coreProperties>
</file>