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90301-7898-4F88-9B9A-85DF3811AD6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722F111-3AD0-4098-A9C4-648CF9005424}">
      <dgm:prSet/>
      <dgm:spPr/>
      <dgm:t>
        <a:bodyPr/>
        <a:lstStyle/>
        <a:p>
          <a:endParaRPr lang="zh-TW" altLang="en-US"/>
        </a:p>
      </dgm:t>
    </dgm:pt>
    <dgm:pt modelId="{CC7ACE89-8552-42F3-AB24-D6B564562C6C}" type="parTrans" cxnId="{6AFA7914-1516-4D6F-90DC-CFA4573C00E3}">
      <dgm:prSet/>
      <dgm:spPr/>
      <dgm:t>
        <a:bodyPr/>
        <a:lstStyle/>
        <a:p>
          <a:endParaRPr lang="zh-TW" altLang="en-US"/>
        </a:p>
      </dgm:t>
    </dgm:pt>
    <dgm:pt modelId="{BEAA0E23-15D4-4932-873D-BA7406B3A555}" type="sibTrans" cxnId="{6AFA7914-1516-4D6F-90DC-CFA4573C00E3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zh-TW" altLang="en-US"/>
        </a:p>
      </dgm:t>
    </dgm:pt>
    <dgm:pt modelId="{38BB6AC8-5EBE-4689-876B-ED4524FC80CF}">
      <dgm:prSet phldrT="[文字]" custT="1"/>
      <dgm:spPr/>
      <dgm:t>
        <a:bodyPr/>
        <a:lstStyle/>
        <a:p>
          <a:r>
            <a:rPr lang="zh-TW" altLang="en-US" sz="1600" dirty="0" smtClean="0"/>
            <a:t>菜單</a:t>
          </a:r>
          <a:endParaRPr lang="zh-TW" altLang="en-US" sz="1600" dirty="0"/>
        </a:p>
      </dgm:t>
    </dgm:pt>
    <dgm:pt modelId="{72E5D511-CB34-4829-831A-EA573CE8A2CD}" type="parTrans" cxnId="{FB74C8AB-E4CA-47C4-833B-4F8FAF5BD65D}">
      <dgm:prSet/>
      <dgm:spPr/>
      <dgm:t>
        <a:bodyPr/>
        <a:lstStyle/>
        <a:p>
          <a:endParaRPr lang="zh-TW" altLang="en-US"/>
        </a:p>
      </dgm:t>
    </dgm:pt>
    <dgm:pt modelId="{63017474-F81A-4DC8-89F5-AE8D92846D78}" type="sibTrans" cxnId="{FB74C8AB-E4CA-47C4-833B-4F8FAF5BD65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  <dgm:t>
        <a:bodyPr/>
        <a:lstStyle/>
        <a:p>
          <a:endParaRPr lang="zh-TW" altLang="en-US"/>
        </a:p>
      </dgm:t>
    </dgm:pt>
    <dgm:pt modelId="{4DEA410C-2DFF-4D1C-AEA5-FD661D9D5753}">
      <dgm:prSet phldrT="[文字]" custT="1"/>
      <dgm:spPr/>
      <dgm:t>
        <a:bodyPr vert="eaVert"/>
        <a:lstStyle/>
        <a:p>
          <a:r>
            <a:rPr lang="zh-TW" altLang="en-US" sz="1600" dirty="0" smtClean="0"/>
            <a:t>巧克力歐蕾</a:t>
          </a:r>
          <a:endParaRPr lang="zh-TW" altLang="en-US" sz="1600" dirty="0"/>
        </a:p>
      </dgm:t>
    </dgm:pt>
    <dgm:pt modelId="{210B1FF7-0052-43A4-998C-152B3D1CEF26}" type="parTrans" cxnId="{9E24044C-B5C0-40FC-AB90-693E25A588C7}">
      <dgm:prSet/>
      <dgm:spPr/>
      <dgm:t>
        <a:bodyPr/>
        <a:lstStyle/>
        <a:p>
          <a:endParaRPr lang="zh-TW" altLang="en-US"/>
        </a:p>
      </dgm:t>
    </dgm:pt>
    <dgm:pt modelId="{E7ADB320-6BB9-402A-BBEA-7376AE3023B8}" type="sibTrans" cxnId="{9E24044C-B5C0-40FC-AB90-693E25A588C7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  <dgm:t>
        <a:bodyPr/>
        <a:lstStyle/>
        <a:p>
          <a:endParaRPr lang="zh-TW" altLang="en-US"/>
        </a:p>
      </dgm:t>
    </dgm:pt>
    <dgm:pt modelId="{94004C89-F157-4271-B99C-B4DC167409B4}">
      <dgm:prSet phldrT="[文字]" custT="1"/>
      <dgm:spPr/>
      <dgm:t>
        <a:bodyPr/>
        <a:lstStyle/>
        <a:p>
          <a:r>
            <a:rPr lang="zh-TW" altLang="en-US" sz="1600" dirty="0" smtClean="0"/>
            <a:t>霜淇淋帕妃</a:t>
          </a:r>
          <a:endParaRPr lang="zh-TW" altLang="en-US" sz="1600" dirty="0"/>
        </a:p>
      </dgm:t>
    </dgm:pt>
    <dgm:pt modelId="{3B1D2F45-5DDD-4309-A382-B5FDD113D6FB}" type="parTrans" cxnId="{60E46111-FFBA-4F65-868D-9412A2DF077D}">
      <dgm:prSet/>
      <dgm:spPr/>
      <dgm:t>
        <a:bodyPr/>
        <a:lstStyle/>
        <a:p>
          <a:endParaRPr lang="zh-TW" altLang="en-US"/>
        </a:p>
      </dgm:t>
    </dgm:pt>
    <dgm:pt modelId="{66B58C4F-3808-4DF8-BC25-CB6D1FE3BDE3}" type="sibTrans" cxnId="{60E46111-FFBA-4F65-868D-9412A2DF077D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  <dgm:t>
        <a:bodyPr/>
        <a:lstStyle/>
        <a:p>
          <a:endParaRPr lang="zh-TW" altLang="en-US"/>
        </a:p>
      </dgm:t>
    </dgm:pt>
    <dgm:pt modelId="{7F650789-66D4-477C-B856-0EDA7598363F}" type="pres">
      <dgm:prSet presAssocID="{83190301-7898-4F88-9B9A-85DF3811AD68}" presName="Name0" presStyleCnt="0">
        <dgm:presLayoutVars>
          <dgm:chMax val="7"/>
          <dgm:chPref val="7"/>
          <dgm:dir/>
        </dgm:presLayoutVars>
      </dgm:prSet>
      <dgm:spPr/>
    </dgm:pt>
    <dgm:pt modelId="{A70C415F-ACA6-42F8-BC86-42C35A4EE1E5}" type="pres">
      <dgm:prSet presAssocID="{83190301-7898-4F88-9B9A-85DF3811AD68}" presName="Name1" presStyleCnt="0"/>
      <dgm:spPr/>
    </dgm:pt>
    <dgm:pt modelId="{884EFAAA-6F30-4DDA-8D7C-172EF81D6AAA}" type="pres">
      <dgm:prSet presAssocID="{BEAA0E23-15D4-4932-873D-BA7406B3A555}" presName="picture_1" presStyleCnt="0"/>
      <dgm:spPr/>
    </dgm:pt>
    <dgm:pt modelId="{0162B4A3-1084-4A9E-A97D-9E8AEAAD3A06}" type="pres">
      <dgm:prSet presAssocID="{BEAA0E23-15D4-4932-873D-BA7406B3A555}" presName="pictureRepeatNode" presStyleLbl="alignImgPlace1" presStyleIdx="0" presStyleCnt="4"/>
      <dgm:spPr>
        <a:prstGeom prst="parallelogram">
          <a:avLst/>
        </a:prstGeom>
      </dgm:spPr>
    </dgm:pt>
    <dgm:pt modelId="{7E04ADB2-8278-4364-8833-3B328F1004A0}" type="pres">
      <dgm:prSet presAssocID="{E722F111-3AD0-4098-A9C4-648CF9005424}" presName="text_1" presStyleLbl="node1" presStyleIdx="0" presStyleCnt="0">
        <dgm:presLayoutVars>
          <dgm:bulletEnabled val="1"/>
        </dgm:presLayoutVars>
      </dgm:prSet>
      <dgm:spPr/>
    </dgm:pt>
    <dgm:pt modelId="{E764D3AF-4DDF-4F49-BA1B-70A0A3469E0A}" type="pres">
      <dgm:prSet presAssocID="{63017474-F81A-4DC8-89F5-AE8D92846D78}" presName="picture_2" presStyleCnt="0"/>
      <dgm:spPr/>
    </dgm:pt>
    <dgm:pt modelId="{ECF9A4DE-AA3C-4AD7-8B61-6CEBFC3C90B7}" type="pres">
      <dgm:prSet presAssocID="{63017474-F81A-4DC8-89F5-AE8D92846D78}" presName="pictureRepeatNode" presStyleLbl="alignImgPlace1" presStyleIdx="1" presStyleCnt="4"/>
      <dgm:spPr/>
    </dgm:pt>
    <dgm:pt modelId="{1140E385-6B3E-436A-AC2A-A9FE3757F5B6}" type="pres">
      <dgm:prSet presAssocID="{38BB6AC8-5EBE-4689-876B-ED4524FC80CF}" presName="line_2" presStyleLbl="parChTrans1D1" presStyleIdx="0" presStyleCnt="3"/>
      <dgm:spPr/>
    </dgm:pt>
    <dgm:pt modelId="{491DEF82-0551-4D7D-91FE-817FC3B7DAD3}" type="pres">
      <dgm:prSet presAssocID="{38BB6AC8-5EBE-4689-876B-ED4524FC80CF}" presName="textparent_2" presStyleLbl="node1" presStyleIdx="0" presStyleCnt="0"/>
      <dgm:spPr/>
    </dgm:pt>
    <dgm:pt modelId="{0BFBF90F-2A6E-406E-BFC5-773C39A76836}" type="pres">
      <dgm:prSet presAssocID="{38BB6AC8-5EBE-4689-876B-ED4524FC80CF}" presName="text_2" presStyleLbl="revTx" presStyleIdx="0" presStyleCnt="3">
        <dgm:presLayoutVars>
          <dgm:bulletEnabled val="1"/>
        </dgm:presLayoutVars>
      </dgm:prSet>
      <dgm:spPr/>
    </dgm:pt>
    <dgm:pt modelId="{A08E19CF-9888-4F43-A0B3-702694E10133}" type="pres">
      <dgm:prSet presAssocID="{E7ADB320-6BB9-402A-BBEA-7376AE3023B8}" presName="picture_3" presStyleCnt="0"/>
      <dgm:spPr/>
    </dgm:pt>
    <dgm:pt modelId="{16F8A15C-A6D7-4054-B477-1E6D044B0818}" type="pres">
      <dgm:prSet presAssocID="{E7ADB320-6BB9-402A-BBEA-7376AE3023B8}" presName="pictureRepeatNode" presStyleLbl="alignImgPlace1" presStyleIdx="2" presStyleCnt="4"/>
      <dgm:spPr/>
    </dgm:pt>
    <dgm:pt modelId="{EE07F794-1953-49B4-BB7A-1A83422A7052}" type="pres">
      <dgm:prSet presAssocID="{4DEA410C-2DFF-4D1C-AEA5-FD661D9D5753}" presName="line_3" presStyleLbl="parChTrans1D1" presStyleIdx="1" presStyleCnt="3"/>
      <dgm:spPr/>
    </dgm:pt>
    <dgm:pt modelId="{1623F8ED-4A7A-4FC5-B0E5-CBFEC6DB7C93}" type="pres">
      <dgm:prSet presAssocID="{4DEA410C-2DFF-4D1C-AEA5-FD661D9D5753}" presName="textparent_3" presStyleLbl="node1" presStyleIdx="0" presStyleCnt="0"/>
      <dgm:spPr/>
    </dgm:pt>
    <dgm:pt modelId="{6D5A87E1-0B1E-44B8-9F4C-CFB5952D171C}" type="pres">
      <dgm:prSet presAssocID="{4DEA410C-2DFF-4D1C-AEA5-FD661D9D5753}" presName="text_3" presStyleLbl="revTx" presStyleIdx="1" presStyleCnt="3" custScaleX="72657" custScaleY="875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9F07B3-3EBB-4D1E-A184-27FDE23823EB}" type="pres">
      <dgm:prSet presAssocID="{66B58C4F-3808-4DF8-BC25-CB6D1FE3BDE3}" presName="picture_4" presStyleCnt="0"/>
      <dgm:spPr/>
    </dgm:pt>
    <dgm:pt modelId="{9AA0EDB3-3270-4803-9AC8-665B4B6FDB5B}" type="pres">
      <dgm:prSet presAssocID="{66B58C4F-3808-4DF8-BC25-CB6D1FE3BDE3}" presName="pictureRepeatNode" presStyleLbl="alignImgPlace1" presStyleIdx="3" presStyleCnt="4"/>
      <dgm:spPr/>
    </dgm:pt>
    <dgm:pt modelId="{514E81FC-F179-42C1-8A1F-7EF37D39F7A0}" type="pres">
      <dgm:prSet presAssocID="{94004C89-F157-4271-B99C-B4DC167409B4}" presName="line_4" presStyleLbl="parChTrans1D1" presStyleIdx="2" presStyleCnt="3"/>
      <dgm:spPr/>
    </dgm:pt>
    <dgm:pt modelId="{11A72E88-A97D-4DF0-AA40-A45F8B94014C}" type="pres">
      <dgm:prSet presAssocID="{94004C89-F157-4271-B99C-B4DC167409B4}" presName="textparent_4" presStyleLbl="node1" presStyleIdx="0" presStyleCnt="0"/>
      <dgm:spPr/>
    </dgm:pt>
    <dgm:pt modelId="{FA7BF51D-BFBA-422F-857F-52780417660A}" type="pres">
      <dgm:prSet presAssocID="{94004C89-F157-4271-B99C-B4DC167409B4}" presName="text_4" presStyleLbl="revTx" presStyleIdx="2" presStyleCnt="3">
        <dgm:presLayoutVars>
          <dgm:bulletEnabled val="1"/>
        </dgm:presLayoutVars>
      </dgm:prSet>
      <dgm:spPr/>
    </dgm:pt>
  </dgm:ptLst>
  <dgm:cxnLst>
    <dgm:cxn modelId="{CA2FA327-BFB4-4023-9E44-3D8E89DB5104}" type="presOf" srcId="{4DEA410C-2DFF-4D1C-AEA5-FD661D9D5753}" destId="{6D5A87E1-0B1E-44B8-9F4C-CFB5952D171C}" srcOrd="0" destOrd="0" presId="urn:microsoft.com/office/officeart/2008/layout/CircularPictureCallout"/>
    <dgm:cxn modelId="{60E46111-FFBA-4F65-868D-9412A2DF077D}" srcId="{83190301-7898-4F88-9B9A-85DF3811AD68}" destId="{94004C89-F157-4271-B99C-B4DC167409B4}" srcOrd="3" destOrd="0" parTransId="{3B1D2F45-5DDD-4309-A382-B5FDD113D6FB}" sibTransId="{66B58C4F-3808-4DF8-BC25-CB6D1FE3BDE3}"/>
    <dgm:cxn modelId="{66B818B8-44A6-447E-8903-75D69B269784}" type="presOf" srcId="{83190301-7898-4F88-9B9A-85DF3811AD68}" destId="{7F650789-66D4-477C-B856-0EDA7598363F}" srcOrd="0" destOrd="0" presId="urn:microsoft.com/office/officeart/2008/layout/CircularPictureCallout"/>
    <dgm:cxn modelId="{C947830A-CC8D-4389-81EF-21AB343E80BD}" type="presOf" srcId="{E722F111-3AD0-4098-A9C4-648CF9005424}" destId="{7E04ADB2-8278-4364-8833-3B328F1004A0}" srcOrd="0" destOrd="0" presId="urn:microsoft.com/office/officeart/2008/layout/CircularPictureCallout"/>
    <dgm:cxn modelId="{6AFA7914-1516-4D6F-90DC-CFA4573C00E3}" srcId="{83190301-7898-4F88-9B9A-85DF3811AD68}" destId="{E722F111-3AD0-4098-A9C4-648CF9005424}" srcOrd="0" destOrd="0" parTransId="{CC7ACE89-8552-42F3-AB24-D6B564562C6C}" sibTransId="{BEAA0E23-15D4-4932-873D-BA7406B3A555}"/>
    <dgm:cxn modelId="{E767DC00-1E46-49FA-8244-C4711357FD9D}" type="presOf" srcId="{66B58C4F-3808-4DF8-BC25-CB6D1FE3BDE3}" destId="{9AA0EDB3-3270-4803-9AC8-665B4B6FDB5B}" srcOrd="0" destOrd="0" presId="urn:microsoft.com/office/officeart/2008/layout/CircularPictureCallout"/>
    <dgm:cxn modelId="{9E24044C-B5C0-40FC-AB90-693E25A588C7}" srcId="{83190301-7898-4F88-9B9A-85DF3811AD68}" destId="{4DEA410C-2DFF-4D1C-AEA5-FD661D9D5753}" srcOrd="2" destOrd="0" parTransId="{210B1FF7-0052-43A4-998C-152B3D1CEF26}" sibTransId="{E7ADB320-6BB9-402A-BBEA-7376AE3023B8}"/>
    <dgm:cxn modelId="{E0770415-B2D5-4ECE-9A4C-E43D4E4537A1}" type="presOf" srcId="{63017474-F81A-4DC8-89F5-AE8D92846D78}" destId="{ECF9A4DE-AA3C-4AD7-8B61-6CEBFC3C90B7}" srcOrd="0" destOrd="0" presId="urn:microsoft.com/office/officeart/2008/layout/CircularPictureCallout"/>
    <dgm:cxn modelId="{89917531-59F5-4959-B3A1-FF0A32B8992C}" type="presOf" srcId="{E7ADB320-6BB9-402A-BBEA-7376AE3023B8}" destId="{16F8A15C-A6D7-4054-B477-1E6D044B0818}" srcOrd="0" destOrd="0" presId="urn:microsoft.com/office/officeart/2008/layout/CircularPictureCallout"/>
    <dgm:cxn modelId="{B57CC95F-ECA5-4B41-B5A7-4A88A69F8E0A}" type="presOf" srcId="{94004C89-F157-4271-B99C-B4DC167409B4}" destId="{FA7BF51D-BFBA-422F-857F-52780417660A}" srcOrd="0" destOrd="0" presId="urn:microsoft.com/office/officeart/2008/layout/CircularPictureCallout"/>
    <dgm:cxn modelId="{7546B8EF-3A27-4ABB-A2B8-09CF7DCF1365}" type="presOf" srcId="{BEAA0E23-15D4-4932-873D-BA7406B3A555}" destId="{0162B4A3-1084-4A9E-A97D-9E8AEAAD3A06}" srcOrd="0" destOrd="0" presId="urn:microsoft.com/office/officeart/2008/layout/CircularPictureCallout"/>
    <dgm:cxn modelId="{FB74C8AB-E4CA-47C4-833B-4F8FAF5BD65D}" srcId="{83190301-7898-4F88-9B9A-85DF3811AD68}" destId="{38BB6AC8-5EBE-4689-876B-ED4524FC80CF}" srcOrd="1" destOrd="0" parTransId="{72E5D511-CB34-4829-831A-EA573CE8A2CD}" sibTransId="{63017474-F81A-4DC8-89F5-AE8D92846D78}"/>
    <dgm:cxn modelId="{F2760C41-DE4C-4D62-AEFB-2913B05328E7}" type="presOf" srcId="{38BB6AC8-5EBE-4689-876B-ED4524FC80CF}" destId="{0BFBF90F-2A6E-406E-BFC5-773C39A76836}" srcOrd="0" destOrd="0" presId="urn:microsoft.com/office/officeart/2008/layout/CircularPictureCallout"/>
    <dgm:cxn modelId="{A995DFF0-EEAE-4CCC-87E4-70264AEE3BDD}" type="presParOf" srcId="{7F650789-66D4-477C-B856-0EDA7598363F}" destId="{A70C415F-ACA6-42F8-BC86-42C35A4EE1E5}" srcOrd="0" destOrd="0" presId="urn:microsoft.com/office/officeart/2008/layout/CircularPictureCallout"/>
    <dgm:cxn modelId="{BDA51587-9903-4C20-837E-6CACF1E435CF}" type="presParOf" srcId="{A70C415F-ACA6-42F8-BC86-42C35A4EE1E5}" destId="{884EFAAA-6F30-4DDA-8D7C-172EF81D6AAA}" srcOrd="0" destOrd="0" presId="urn:microsoft.com/office/officeart/2008/layout/CircularPictureCallout"/>
    <dgm:cxn modelId="{9869F5EB-DB04-4966-BB54-5F8224CF0F97}" type="presParOf" srcId="{884EFAAA-6F30-4DDA-8D7C-172EF81D6AAA}" destId="{0162B4A3-1084-4A9E-A97D-9E8AEAAD3A06}" srcOrd="0" destOrd="0" presId="urn:microsoft.com/office/officeart/2008/layout/CircularPictureCallout"/>
    <dgm:cxn modelId="{30CD31BF-B055-41A6-8809-BFB44B89D4AF}" type="presParOf" srcId="{A70C415F-ACA6-42F8-BC86-42C35A4EE1E5}" destId="{7E04ADB2-8278-4364-8833-3B328F1004A0}" srcOrd="1" destOrd="0" presId="urn:microsoft.com/office/officeart/2008/layout/CircularPictureCallout"/>
    <dgm:cxn modelId="{163D0588-DF6E-4057-9909-F00885AB6D8D}" type="presParOf" srcId="{A70C415F-ACA6-42F8-BC86-42C35A4EE1E5}" destId="{E764D3AF-4DDF-4F49-BA1B-70A0A3469E0A}" srcOrd="2" destOrd="0" presId="urn:microsoft.com/office/officeart/2008/layout/CircularPictureCallout"/>
    <dgm:cxn modelId="{3F66271F-0FE2-444B-A21A-95D094CE300C}" type="presParOf" srcId="{E764D3AF-4DDF-4F49-BA1B-70A0A3469E0A}" destId="{ECF9A4DE-AA3C-4AD7-8B61-6CEBFC3C90B7}" srcOrd="0" destOrd="0" presId="urn:microsoft.com/office/officeart/2008/layout/CircularPictureCallout"/>
    <dgm:cxn modelId="{D5A45574-E5EF-4982-9992-9FC33DC83D14}" type="presParOf" srcId="{A70C415F-ACA6-42F8-BC86-42C35A4EE1E5}" destId="{1140E385-6B3E-436A-AC2A-A9FE3757F5B6}" srcOrd="3" destOrd="0" presId="urn:microsoft.com/office/officeart/2008/layout/CircularPictureCallout"/>
    <dgm:cxn modelId="{EAE99C47-7F46-4609-ADDB-51D9441BEF69}" type="presParOf" srcId="{A70C415F-ACA6-42F8-BC86-42C35A4EE1E5}" destId="{491DEF82-0551-4D7D-91FE-817FC3B7DAD3}" srcOrd="4" destOrd="0" presId="urn:microsoft.com/office/officeart/2008/layout/CircularPictureCallout"/>
    <dgm:cxn modelId="{B29D411E-F8EA-4804-B8B1-F3537461E0E2}" type="presParOf" srcId="{491DEF82-0551-4D7D-91FE-817FC3B7DAD3}" destId="{0BFBF90F-2A6E-406E-BFC5-773C39A76836}" srcOrd="0" destOrd="0" presId="urn:microsoft.com/office/officeart/2008/layout/CircularPictureCallout"/>
    <dgm:cxn modelId="{380A6289-5B3B-410B-80F3-26F19CB3E391}" type="presParOf" srcId="{A70C415F-ACA6-42F8-BC86-42C35A4EE1E5}" destId="{A08E19CF-9888-4F43-A0B3-702694E10133}" srcOrd="5" destOrd="0" presId="urn:microsoft.com/office/officeart/2008/layout/CircularPictureCallout"/>
    <dgm:cxn modelId="{6D52C501-02AA-4B70-82A8-5D7D29A9193F}" type="presParOf" srcId="{A08E19CF-9888-4F43-A0B3-702694E10133}" destId="{16F8A15C-A6D7-4054-B477-1E6D044B0818}" srcOrd="0" destOrd="0" presId="urn:microsoft.com/office/officeart/2008/layout/CircularPictureCallout"/>
    <dgm:cxn modelId="{B3EE5450-0FD3-4F1A-8117-EF044C4B82EF}" type="presParOf" srcId="{A70C415F-ACA6-42F8-BC86-42C35A4EE1E5}" destId="{EE07F794-1953-49B4-BB7A-1A83422A7052}" srcOrd="6" destOrd="0" presId="urn:microsoft.com/office/officeart/2008/layout/CircularPictureCallout"/>
    <dgm:cxn modelId="{94807233-9BB3-4B3D-958F-967A726488E7}" type="presParOf" srcId="{A70C415F-ACA6-42F8-BC86-42C35A4EE1E5}" destId="{1623F8ED-4A7A-4FC5-B0E5-CBFEC6DB7C93}" srcOrd="7" destOrd="0" presId="urn:microsoft.com/office/officeart/2008/layout/CircularPictureCallout"/>
    <dgm:cxn modelId="{F2E21135-ED98-4045-819B-1887C1878943}" type="presParOf" srcId="{1623F8ED-4A7A-4FC5-B0E5-CBFEC6DB7C93}" destId="{6D5A87E1-0B1E-44B8-9F4C-CFB5952D171C}" srcOrd="0" destOrd="0" presId="urn:microsoft.com/office/officeart/2008/layout/CircularPictureCallout"/>
    <dgm:cxn modelId="{8191C07D-5421-4B28-9678-D4F8D7533B6A}" type="presParOf" srcId="{A70C415F-ACA6-42F8-BC86-42C35A4EE1E5}" destId="{409F07B3-3EBB-4D1E-A184-27FDE23823EB}" srcOrd="8" destOrd="0" presId="urn:microsoft.com/office/officeart/2008/layout/CircularPictureCallout"/>
    <dgm:cxn modelId="{20B69949-0A5C-4125-BB86-02079E83070A}" type="presParOf" srcId="{409F07B3-3EBB-4D1E-A184-27FDE23823EB}" destId="{9AA0EDB3-3270-4803-9AC8-665B4B6FDB5B}" srcOrd="0" destOrd="0" presId="urn:microsoft.com/office/officeart/2008/layout/CircularPictureCallout"/>
    <dgm:cxn modelId="{A0886929-F22C-40A0-82A9-3D0D72071223}" type="presParOf" srcId="{A70C415F-ACA6-42F8-BC86-42C35A4EE1E5}" destId="{514E81FC-F179-42C1-8A1F-7EF37D39F7A0}" srcOrd="9" destOrd="0" presId="urn:microsoft.com/office/officeart/2008/layout/CircularPictureCallout"/>
    <dgm:cxn modelId="{7D79EB47-A299-40B9-B2B5-856F893F1C10}" type="presParOf" srcId="{A70C415F-ACA6-42F8-BC86-42C35A4EE1E5}" destId="{11A72E88-A97D-4DF0-AA40-A45F8B94014C}" srcOrd="10" destOrd="0" presId="urn:microsoft.com/office/officeart/2008/layout/CircularPictureCallout"/>
    <dgm:cxn modelId="{4272FA07-AF60-4C89-A753-ECA1AD27F5B7}" type="presParOf" srcId="{11A72E88-A97D-4DF0-AA40-A45F8B94014C}" destId="{FA7BF51D-BFBA-422F-857F-52780417660A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E81FC-F179-42C1-8A1F-7EF37D39F7A0}">
      <dsp:nvSpPr>
        <dsp:cNvPr id="0" name=""/>
        <dsp:cNvSpPr/>
      </dsp:nvSpPr>
      <dsp:spPr>
        <a:xfrm>
          <a:off x="3937825" y="5562599"/>
          <a:ext cx="612038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7F794-1953-49B4-BB7A-1A83422A7052}">
      <dsp:nvSpPr>
        <dsp:cNvPr id="0" name=""/>
        <dsp:cNvSpPr/>
      </dsp:nvSpPr>
      <dsp:spPr>
        <a:xfrm>
          <a:off x="3937825" y="3428999"/>
          <a:ext cx="52425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0E385-6B3E-436A-AC2A-A9FE3757F5B6}">
      <dsp:nvSpPr>
        <dsp:cNvPr id="0" name=""/>
        <dsp:cNvSpPr/>
      </dsp:nvSpPr>
      <dsp:spPr>
        <a:xfrm>
          <a:off x="3937825" y="1295399"/>
          <a:ext cx="612038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2B4A3-1084-4A9E-A97D-9E8AEAAD3A06}">
      <dsp:nvSpPr>
        <dsp:cNvPr id="0" name=""/>
        <dsp:cNvSpPr/>
      </dsp:nvSpPr>
      <dsp:spPr>
        <a:xfrm>
          <a:off x="889825" y="380999"/>
          <a:ext cx="6096000" cy="6096000"/>
        </a:xfrm>
        <a:prstGeom prst="parallelogram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4ADB2-8278-4364-8833-3B328F1004A0}">
      <dsp:nvSpPr>
        <dsp:cNvPr id="0" name=""/>
        <dsp:cNvSpPr/>
      </dsp:nvSpPr>
      <dsp:spPr>
        <a:xfrm>
          <a:off x="1987105" y="3617976"/>
          <a:ext cx="3901440" cy="201168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500" kern="1200"/>
        </a:p>
      </dsp:txBody>
      <dsp:txXfrm>
        <a:off x="1987105" y="3617976"/>
        <a:ext cx="3901440" cy="2011680"/>
      </dsp:txXfrm>
    </dsp:sp>
    <dsp:sp modelId="{ECF9A4DE-AA3C-4AD7-8B61-6CEBFC3C90B7}">
      <dsp:nvSpPr>
        <dsp:cNvPr id="0" name=""/>
        <dsp:cNvSpPr/>
      </dsp:nvSpPr>
      <dsp:spPr>
        <a:xfrm>
          <a:off x="9143809" y="380999"/>
          <a:ext cx="1828800" cy="182880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BF90F-2A6E-406E-BFC5-773C39A76836}">
      <dsp:nvSpPr>
        <dsp:cNvPr id="0" name=""/>
        <dsp:cNvSpPr/>
      </dsp:nvSpPr>
      <dsp:spPr>
        <a:xfrm>
          <a:off x="10972609" y="380999"/>
          <a:ext cx="329564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菜單</a:t>
          </a:r>
          <a:endParaRPr lang="zh-TW" altLang="en-US" sz="1600" kern="1200" dirty="0"/>
        </a:p>
      </dsp:txBody>
      <dsp:txXfrm>
        <a:off x="10972609" y="380999"/>
        <a:ext cx="329564" cy="1828800"/>
      </dsp:txXfrm>
    </dsp:sp>
    <dsp:sp modelId="{16F8A15C-A6D7-4054-B477-1E6D044B0818}">
      <dsp:nvSpPr>
        <dsp:cNvPr id="0" name=""/>
        <dsp:cNvSpPr/>
      </dsp:nvSpPr>
      <dsp:spPr>
        <a:xfrm>
          <a:off x="8265985" y="2514599"/>
          <a:ext cx="1828800" cy="182880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A87E1-0B1E-44B8-9F4C-CFB5952D171C}">
      <dsp:nvSpPr>
        <dsp:cNvPr id="0" name=""/>
        <dsp:cNvSpPr/>
      </dsp:nvSpPr>
      <dsp:spPr>
        <a:xfrm>
          <a:off x="10094785" y="2628899"/>
          <a:ext cx="337200" cy="160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巧克力歐蕾</a:t>
          </a:r>
          <a:endParaRPr lang="zh-TW" altLang="en-US" sz="1600" kern="1200" dirty="0"/>
        </a:p>
      </dsp:txBody>
      <dsp:txXfrm>
        <a:off x="10094785" y="2628899"/>
        <a:ext cx="337200" cy="1600200"/>
      </dsp:txXfrm>
    </dsp:sp>
    <dsp:sp modelId="{9AA0EDB3-3270-4803-9AC8-665B4B6FDB5B}">
      <dsp:nvSpPr>
        <dsp:cNvPr id="0" name=""/>
        <dsp:cNvSpPr/>
      </dsp:nvSpPr>
      <dsp:spPr>
        <a:xfrm>
          <a:off x="9143809" y="4648200"/>
          <a:ext cx="1828800" cy="182880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BF51D-BFBA-422F-857F-52780417660A}">
      <dsp:nvSpPr>
        <dsp:cNvPr id="0" name=""/>
        <dsp:cNvSpPr/>
      </dsp:nvSpPr>
      <dsp:spPr>
        <a:xfrm>
          <a:off x="10972609" y="4648200"/>
          <a:ext cx="329564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霜淇淋帕妃</a:t>
          </a:r>
          <a:endParaRPr lang="zh-TW" altLang="en-US" sz="1600" kern="1200" dirty="0"/>
        </a:p>
      </dsp:txBody>
      <dsp:txXfrm>
        <a:off x="10972609" y="4648200"/>
        <a:ext cx="329564" cy="182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43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38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3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1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49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7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29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64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5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43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1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7387C63-421F-4A34-B3F9-72D764F026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ADC5167-1EB4-4CCC-B6D6-3FD58AFB1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82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王漢宗波卡體一空陰" panose="02020600000000000000" pitchFamily="18" charset="-120"/>
                <a:ea typeface="王漢宗波卡體一空陰" panose="02020600000000000000" pitchFamily="18" charset="-120"/>
                <a:cs typeface="【微博：暖色君】PP体" panose="040F0700000000000000" pitchFamily="82" charset="-120"/>
              </a:rPr>
              <a:t>我</a:t>
            </a:r>
            <a:r>
              <a:rPr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王漢宗波卡體一空陰" panose="02020600000000000000" pitchFamily="18" charset="-120"/>
                <a:ea typeface="王漢宗波卡體一空陰" panose="02020600000000000000" pitchFamily="18" charset="-120"/>
                <a:cs typeface="【微博：暖色君】PP体" panose="040F0700000000000000" pitchFamily="82" charset="-120"/>
              </a:rPr>
              <a:t>の</a:t>
            </a:r>
            <a:r>
              <a:rPr lang="zh-TW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王漢宗波卡體一空陰" panose="02020600000000000000" pitchFamily="18" charset="-120"/>
                <a:ea typeface="王漢宗波卡體一空陰" panose="02020600000000000000" pitchFamily="18" charset="-120"/>
                <a:cs typeface="【微博：暖色君】PP体" panose="040F0700000000000000" pitchFamily="82" charset="-120"/>
              </a:rPr>
              <a:t>甜點地圖</a:t>
            </a:r>
            <a:endParaRPr lang="zh-TW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王漢宗波卡體一空陰" panose="02020600000000000000" pitchFamily="18" charset="-120"/>
              <a:ea typeface="王漢宗波卡體一空陰" panose="02020600000000000000" pitchFamily="18" charset="-120"/>
              <a:cs typeface="【微博：暖色君】PP体" panose="040F0700000000000000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26401" y="4468031"/>
            <a:ext cx="1062182" cy="51954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華康布丁體" panose="040B0C09000000000000" pitchFamily="81" charset="-120"/>
                <a:ea typeface="華康布丁體" panose="040B0C09000000000000" pitchFamily="81" charset="-120"/>
              </a:rPr>
              <a:t>沈筠真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華康布丁體" panose="040B0C09000000000000" pitchFamily="81" charset="-120"/>
              <a:ea typeface="華康布丁體" panose="040B0C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866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Monteur</a:t>
            </a:r>
            <a:r>
              <a:rPr lang="en-US" altLang="zh-TW" dirty="0"/>
              <a:t> café</a:t>
            </a:r>
            <a:br>
              <a:rPr lang="en-US" altLang="zh-TW" dirty="0"/>
            </a:br>
            <a:r>
              <a:rPr lang="zh-TW" altLang="en-US" dirty="0"/>
              <a:t>夢甜屋洋菓子店</a:t>
            </a:r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15944"/>
          <a:stretch>
            <a:fillRect/>
          </a:stretch>
        </p:blipFill>
        <p:spPr/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549640" y="2844801"/>
            <a:ext cx="3200400" cy="28701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/>
              <a:t>地址：</a:t>
            </a:r>
            <a:r>
              <a:rPr lang="en-US" altLang="zh-TW" dirty="0"/>
              <a:t>106</a:t>
            </a:r>
            <a:r>
              <a:rPr lang="zh-TW" altLang="en-US" dirty="0"/>
              <a:t>台北市大安區忠孝東路四段</a:t>
            </a:r>
            <a:r>
              <a:rPr lang="en-US" altLang="zh-TW" dirty="0"/>
              <a:t>216</a:t>
            </a:r>
            <a:r>
              <a:rPr lang="zh-TW" altLang="en-US" dirty="0"/>
              <a:t>巷</a:t>
            </a:r>
            <a:r>
              <a:rPr lang="en-US" altLang="zh-TW" dirty="0"/>
              <a:t>27</a:t>
            </a:r>
            <a:r>
              <a:rPr lang="zh-TW" altLang="en-US" dirty="0"/>
              <a:t>弄</a:t>
            </a:r>
            <a:r>
              <a:rPr lang="en-US" altLang="zh-TW" dirty="0"/>
              <a:t>9</a:t>
            </a:r>
            <a:r>
              <a:rPr lang="zh-TW" altLang="en-US" dirty="0"/>
              <a:t>號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/>
              <a:t>價位：</a:t>
            </a:r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200~500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/>
              <a:t>電話：</a:t>
            </a:r>
            <a:r>
              <a:rPr lang="en-US" altLang="zh-TW" dirty="0"/>
              <a:t>(02) 8771-9759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309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5078994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883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42</TotalTime>
  <Words>40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【微博：暖色君】PP体</vt:lpstr>
      <vt:lpstr>王漢宗波卡體一空陰</vt:lpstr>
      <vt:lpstr>華康布丁體</vt:lpstr>
      <vt:lpstr>微軟正黑體</vt:lpstr>
      <vt:lpstr>標楷體</vt:lpstr>
      <vt:lpstr>Rockwell</vt:lpstr>
      <vt:lpstr>Rockwell Condensed</vt:lpstr>
      <vt:lpstr>Wingdings</vt:lpstr>
      <vt:lpstr>木刻字型</vt:lpstr>
      <vt:lpstr>我の甜點地圖</vt:lpstr>
      <vt:lpstr>Monteur café 夢甜屋洋菓子店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我の甜點地圖</dc:title>
  <dc:creator>user</dc:creator>
  <cp:lastModifiedBy>user</cp:lastModifiedBy>
  <cp:revision>5</cp:revision>
  <dcterms:created xsi:type="dcterms:W3CDTF">2016-11-07T21:10:10Z</dcterms:created>
  <dcterms:modified xsi:type="dcterms:W3CDTF">2016-11-07T21:53:05Z</dcterms:modified>
</cp:coreProperties>
</file>