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4c20a6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4c20a6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4c20a6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4c20a6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4c20a6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4c20a6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4c20a6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4c20a6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8066b490_4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8066b490_4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4c20a6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74c20a6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4c20a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4c20a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4c20a6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4c20a6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4c20a6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4c20a6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4c20a6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4c20a6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4c20a69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4c20a69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4c20a6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4c20a6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4c20a69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4c20a69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collected variables.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946650"/>
            <a:ext cx="87999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Predicting </a:t>
            </a:r>
            <a:r>
              <a:rPr lang="en" sz="3080"/>
              <a:t>Undergraduate </a:t>
            </a:r>
            <a:r>
              <a:rPr lang="en" sz="3080"/>
              <a:t>Students’ Final Exam Scores in Online Synchronous History Class</a:t>
            </a:r>
            <a:r>
              <a:rPr lang="en" sz="3680"/>
              <a:t> </a:t>
            </a:r>
            <a:endParaRPr sz="36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02725" y="4324775"/>
            <a:ext cx="52641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Rebecca, Jingxuan, Mark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proposed model will achieve high accuracy for predicting student’s final exam score.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absence days is negatively related to the final exam score.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Critical factors that have greater effect include: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hand-raising in Zoom live session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number of office hour attendance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homework scores (total number of essay scores/number of homework)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quiz scores </a:t>
            </a:r>
            <a:r>
              <a:rPr lang="en" sz="19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(total number of test scores/number of tests)</a:t>
            </a:r>
            <a:endParaRPr sz="19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Whether it is a core course or not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educators and students more insights on what behavior features could contribute to the performance of the online study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 future researchers to investigate other behavioral factors that affect undergraduate student’s learning </a:t>
            </a: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online learning setting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Sheds light on an instructional method of assigning students to appropriate learning groups to provide more targeted short-term instructions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Accuracy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Non-exhaustive list of variables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Privacy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quantity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and cultural exclusiveness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Thank you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data mining can be used to identify students’ behavioral patterns and predict their grades (Romero &amp; Ventura, 2010).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studies on student performance prediction used analytic methods such as Bayesian Network, Association rule, PCA, Classification, etc., to build prediction model </a:t>
            </a: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(Zhang et al., 2017)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critical factors to improve prediction accuracy and the accepted range of prediction accuracy ranged from 75% to 95% (Asif et al., 2014; Villagrá-Arnedo et al., 2016). 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machine learning to build a model to predict likelihood that a student would answer a math problem correctly (Beck &amp; Woolf, 2000)</a:t>
            </a:r>
            <a:endParaRPr sz="16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60600" y="1152475"/>
            <a:ext cx="82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6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behavioral factors may affect undergraduate students' test scores in the American history course in one semester in the synchronous online settings like Zoom &amp; Canvas? </a:t>
            </a:r>
            <a:endParaRPr sz="2246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Undergraduate students in the American history 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One semester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Location: </a:t>
            </a: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Zoom and Canvas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behavioral factors that affect </a:t>
            </a: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test scores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Collect, clean, and analyze</a:t>
            </a: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model to predict final test scores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clusterings of students to group them into different  review sessions 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87900" y="865325"/>
            <a:ext cx="70860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Participation 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hand-raising in Zoom live session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discussion posts in Canvas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absence days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visits to class resource page in Canvas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Completion of resource watch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studying hours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number of office hour attendance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79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 assignments completion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essay scores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previous test scores </a:t>
            </a:r>
            <a:endParaRPr b="1"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requirement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Elective or Mandatory course 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Substitution of null value (median/mean/mode)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 of outlier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Standardization of variables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Transformation of data type (categorical → numerical)</a:t>
            </a:r>
            <a:endParaRPr sz="12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Plan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71550" y="819650"/>
            <a:ext cx="8520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Analysis and Plots 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Illustrate the relationship between the average test scores with each variables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correlation between the scores and each variable 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To explore which factors have obvious impact on the test score.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4050" y="5763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Discovery: Clustering Analysis 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Grouping students by the collected variables</a:t>
            </a:r>
            <a:endParaRPr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Predictictive method: Classifiers → Logistics Regression Analysis</a:t>
            </a:r>
            <a:endParaRPr b="1" sz="20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Use Logistics Regression Analysis to predict students’ next history test score. And discuss the relationship between the groups and scores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