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6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84" r:id="rId2"/>
    <p:sldId id="385" r:id="rId3"/>
    <p:sldId id="386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5D123-E28D-524E-9EC2-C583E44EC930}">
          <p14:sldIdLst>
            <p14:sldId id="384"/>
            <p14:sldId id="385"/>
            <p14:sldId id="386"/>
          </p14:sldIdLst>
        </p14:section>
        <p14:section name="Untitled Section" id="{1D661D27-12B7-EC40-BC4F-8932EA2B811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8" autoAdjust="0"/>
    <p:restoredTop sz="96881" autoAdjust="0"/>
  </p:normalViewPr>
  <p:slideViewPr>
    <p:cSldViewPr snapToGrid="0">
      <p:cViewPr varScale="1">
        <p:scale>
          <a:sx n="184" d="100"/>
          <a:sy n="184" d="100"/>
        </p:scale>
        <p:origin x="18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9A4AB3-7458-437D-8FFA-5A142539734E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9C58AC-439C-49F2-812B-2F119D3A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0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80C38C-577A-473B-854D-A3C51AD78A9E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CE7124-14CC-412B-9F44-C313FE6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5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386" r="13152" b="713"/>
          <a:stretch/>
        </p:blipFill>
        <p:spPr bwMode="auto">
          <a:xfrm>
            <a:off x="0" y="-14367"/>
            <a:ext cx="2776538" cy="686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6683195" y="6478761"/>
            <a:ext cx="2635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SHOLL</a:t>
            </a:r>
            <a:r>
              <a:rPr lang="en-US" sz="18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@GT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79" y="6409131"/>
            <a:ext cx="1254716" cy="4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1" y="1590261"/>
            <a:ext cx="8971121" cy="459885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07" y="-3494"/>
            <a:ext cx="7574824" cy="819832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chbe.blue.2-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" y="6445073"/>
            <a:ext cx="1954029" cy="41292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6512" y="648698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EEB1E8-08C0-4036-823D-F7D8FD37B0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" y="6480496"/>
            <a:ext cx="1062195" cy="371609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52791" y="237114"/>
            <a:ext cx="144967" cy="2813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 userDrawn="1"/>
        </p:nvSpPr>
        <p:spPr>
          <a:xfrm>
            <a:off x="105019" y="703355"/>
            <a:ext cx="240513" cy="13286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B1E8-08C0-4036-823D-F7D8FD37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72640" y="2890138"/>
            <a:ext cx="3344036" cy="175133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12501" y="3395421"/>
            <a:ext cx="2102528" cy="112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5011" y="1900320"/>
            <a:ext cx="5805989" cy="3414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1662" y="2246226"/>
            <a:ext cx="255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NIST: 6000 adsorbents</a:t>
            </a:r>
          </a:p>
        </p:txBody>
      </p:sp>
      <p:sp>
        <p:nvSpPr>
          <p:cNvPr id="8" name="Oval 7"/>
          <p:cNvSpPr/>
          <p:nvPr/>
        </p:nvSpPr>
        <p:spPr>
          <a:xfrm>
            <a:off x="343299" y="2896936"/>
            <a:ext cx="1748173" cy="685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709" y="3058675"/>
            <a:ext cx="101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Zeolites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8307" y="2961822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MOFs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6303" y="3582374"/>
            <a:ext cx="1906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200 initial MOFs</a:t>
            </a:r>
          </a:p>
          <a:p>
            <a:pPr algn="ctr"/>
            <a:r>
              <a:rPr lang="en-US" sz="2000" b="1" dirty="0"/>
              <a:t>w/ isotherms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2948" y="4760076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Other adsorbents</a:t>
            </a:r>
          </a:p>
        </p:txBody>
      </p:sp>
      <p:sp>
        <p:nvSpPr>
          <p:cNvPr id="24" name="Oval 23"/>
          <p:cNvSpPr/>
          <p:nvPr/>
        </p:nvSpPr>
        <p:spPr>
          <a:xfrm>
            <a:off x="6112168" y="2523035"/>
            <a:ext cx="2921690" cy="2293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3297" y="4734089"/>
            <a:ext cx="268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Initial test cases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67439" y="1065696"/>
            <a:ext cx="258750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Structure information </a:t>
            </a:r>
          </a:p>
          <a:p>
            <a:pPr algn="ctr"/>
            <a:r>
              <a:rPr lang="en-US" sz="2000" b="1" dirty="0"/>
              <a:t>in </a:t>
            </a:r>
            <a:r>
              <a:rPr lang="en-US" sz="2000" b="1" dirty="0" err="1"/>
              <a:t>CoRE</a:t>
            </a:r>
            <a:r>
              <a:rPr lang="en-US" sz="2000" b="1" dirty="0"/>
              <a:t> MOF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0486" y="1207793"/>
            <a:ext cx="242265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Isotherms in NIST</a:t>
            </a:r>
          </a:p>
        </p:txBody>
      </p:sp>
      <p:sp>
        <p:nvSpPr>
          <p:cNvPr id="18" name="Oval 17"/>
          <p:cNvSpPr/>
          <p:nvPr/>
        </p:nvSpPr>
        <p:spPr>
          <a:xfrm>
            <a:off x="6267439" y="3198420"/>
            <a:ext cx="2682979" cy="112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67439" y="3388428"/>
            <a:ext cx="268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200 MOFs has </a:t>
            </a:r>
          </a:p>
          <a:p>
            <a:pPr algn="ctr"/>
            <a:r>
              <a:rPr lang="en-US" sz="2000" b="1" dirty="0"/>
              <a:t>matched structure info.</a:t>
            </a:r>
          </a:p>
        </p:txBody>
      </p:sp>
      <p:cxnSp>
        <p:nvCxnSpPr>
          <p:cNvPr id="21" name="Curved Connector 20"/>
          <p:cNvCxnSpPr>
            <a:cxnSpLocks/>
          </p:cNvCxnSpPr>
          <p:nvPr/>
        </p:nvCxnSpPr>
        <p:spPr>
          <a:xfrm rot="5400000" flipH="1" flipV="1">
            <a:off x="5688452" y="3291985"/>
            <a:ext cx="166989" cy="1626901"/>
          </a:xfrm>
          <a:prstGeom prst="curvedConnector3">
            <a:avLst>
              <a:gd name="adj1" fmla="val -326684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6023" y="3667090"/>
            <a:ext cx="1947811" cy="795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1046" y="3865002"/>
            <a:ext cx="1988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Activated carbon</a:t>
            </a:r>
          </a:p>
        </p:txBody>
      </p:sp>
    </p:spTree>
    <p:extLst>
      <p:ext uri="{BB962C8B-B14F-4D97-AF65-F5344CB8AC3E}">
        <p14:creationId xmlns:p14="http://schemas.microsoft.com/office/powerpoint/2010/main" val="38180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140" y="437175"/>
            <a:ext cx="88038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Workflow:</a:t>
            </a:r>
          </a:p>
          <a:p>
            <a:pPr marL="342900" indent="-342900">
              <a:buAutoNum type="arabicPeriod"/>
            </a:pPr>
            <a:r>
              <a:rPr lang="en-US" dirty="0"/>
              <a:t>Reduce the size of the adsorbents in NIST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 some non-MOFs based on the keywords, such as Zeolites or AC</a:t>
            </a:r>
          </a:p>
          <a:p>
            <a:pPr marL="342900" indent="-342900">
              <a:buAutoNum type="arabicPeriod"/>
            </a:pPr>
            <a:r>
              <a:rPr lang="en-US" dirty="0"/>
              <a:t>Find ~200 MOFs can have both isotherms and structure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these 200 MOFs for initial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aim to </a:t>
            </a:r>
            <a:r>
              <a:rPr lang="en-US" dirty="0" err="1"/>
              <a:t>analynize</a:t>
            </a:r>
            <a:r>
              <a:rPr lang="en-US" dirty="0"/>
              <a:t> five adsorbates, first focus on N</a:t>
            </a:r>
            <a:r>
              <a:rPr lang="en-US" baseline="-25000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feature vector with proper structure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MOF can be represented by PLD, LCD, SA, VF and density et.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Principle Component Analysis on the feature vectors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Dimension reduction can save the computational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Isotherm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 use three isotherm models to fit the data in NIST and label each MOF with its best-fit model by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 saturation loading, </a:t>
            </a:r>
            <a:r>
              <a:rPr lang="en-US" dirty="0" err="1"/>
              <a:t>isosteric</a:t>
            </a:r>
            <a:r>
              <a:rPr lang="en-US" dirty="0"/>
              <a:t> heat of adsorption, and isotherm model for each selected adsorbate on MOFs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Input will be the feature vector of MOF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Establish model for each adsorbate to predict entire isotherms in “T-P form”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Input will be the feature vector of MOF structure, isotherm model, Temp., Pres.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Outputs are the entire isotherm curve</a:t>
            </a:r>
          </a:p>
        </p:txBody>
      </p:sp>
    </p:spTree>
    <p:extLst>
      <p:ext uri="{BB962C8B-B14F-4D97-AF65-F5344CB8AC3E}">
        <p14:creationId xmlns:p14="http://schemas.microsoft.com/office/powerpoint/2010/main" val="19980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485771" y="1104272"/>
                <a:ext cx="5580741" cy="327620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Langmuir Model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𝑃𝐿𝐷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𝑃𝐿𝐷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𝐿𝐶𝐷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771" y="1104272"/>
                <a:ext cx="5580741" cy="3276203"/>
              </a:xfrm>
              <a:blipFill rotWithShape="0">
                <a:blip r:embed="rId2"/>
                <a:stretch>
                  <a:fillRect l="-1967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B1E8-08C0-4036-823D-F7D8FD37B0B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20778" y="5708822"/>
            <a:ext cx="28997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49610" y="3393989"/>
            <a:ext cx="0" cy="23148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93475" y="5857103"/>
                <a:ext cx="2457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𝒌𝒏𝒐𝒘𝒏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75" y="5857103"/>
                <a:ext cx="245766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749109" y="4404082"/>
                <a:ext cx="2420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𝐩𝐫𝐞𝐝𝐢𝐜𝐭𝐞𝐝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9109" y="4404082"/>
                <a:ext cx="2420297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2520778" y="3525795"/>
            <a:ext cx="2183027" cy="218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077730" y="4275436"/>
            <a:ext cx="45719" cy="5766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 flipV="1">
            <a:off x="4230130" y="3793521"/>
            <a:ext cx="45719" cy="576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 flipV="1">
            <a:off x="3682312" y="4646140"/>
            <a:ext cx="45719" cy="57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 flipV="1">
            <a:off x="3502931" y="4380476"/>
            <a:ext cx="45719" cy="5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256695" y="3997416"/>
            <a:ext cx="45719" cy="5766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 flipV="1">
            <a:off x="4230130" y="4427836"/>
            <a:ext cx="45719" cy="5766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 flipV="1">
            <a:off x="4382530" y="3945921"/>
            <a:ext cx="45719" cy="576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3834712" y="4798540"/>
            <a:ext cx="45719" cy="57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3655331" y="4532876"/>
            <a:ext cx="45719" cy="5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 flipV="1">
            <a:off x="4409095" y="4149816"/>
            <a:ext cx="45719" cy="5766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5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36116</TotalTime>
  <Words>250</Words>
  <Application>Microsoft Macintosh PowerPoint</Application>
  <PresentationFormat>全屏显示(4:3)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Examples</vt:lpstr>
    </vt:vector>
  </TitlesOfParts>
  <Company>Georgia Institute of Technology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research update  -Recovery of ethylene from OCM effluent streams</dc:title>
  <dc:creator>You, Wenqin</dc:creator>
  <cp:lastModifiedBy>Microsoft Office 用户</cp:lastModifiedBy>
  <cp:revision>759</cp:revision>
  <cp:lastPrinted>2017-09-06T02:05:28Z</cp:lastPrinted>
  <dcterms:created xsi:type="dcterms:W3CDTF">2016-09-21T13:21:53Z</dcterms:created>
  <dcterms:modified xsi:type="dcterms:W3CDTF">2018-03-01T11:41:51Z</dcterms:modified>
</cp:coreProperties>
</file>