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35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2948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16" y="208"/>
      </p:cViewPr>
      <p:guideLst>
        <p:guide pos="2160"/>
        <p:guide orient="horz" pos="2948"/>
        <p:guide pos="3168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73E4C-8890-41F9-A835-58BE600B061E}" type="doc">
      <dgm:prSet loTypeId="urn:microsoft.com/office/officeart/2005/8/layout/lProcess1" loCatId="process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0F6B11-711A-4768-B472-2AE9C11C9A20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7D49EDEB-4887-4D12-8B09-04CE52ED4F27}" type="parTrans" cxnId="{144E6C1B-D8C9-43BA-BB3A-8E4E8FAD5E43}">
      <dgm:prSet/>
      <dgm:spPr/>
      <dgm:t>
        <a:bodyPr/>
        <a:lstStyle/>
        <a:p>
          <a:endParaRPr lang="en-US"/>
        </a:p>
      </dgm:t>
    </dgm:pt>
    <dgm:pt modelId="{06A3CEE7-F71E-4FAD-9601-426EE3B8BBBA}" type="sibTrans" cxnId="{144E6C1B-D8C9-43BA-BB3A-8E4E8FAD5E43}">
      <dgm:prSet/>
      <dgm:spPr/>
      <dgm:t>
        <a:bodyPr/>
        <a:lstStyle/>
        <a:p>
          <a:endParaRPr lang="en-US"/>
        </a:p>
      </dgm:t>
    </dgm:pt>
    <dgm:pt modelId="{3262B37C-F233-49CF-93FD-72FD32454B95}">
      <dgm:prSet phldrT="[Text]"/>
      <dgm:spPr/>
      <dgm:t>
        <a:bodyPr/>
        <a:lstStyle/>
        <a:p>
          <a:r>
            <a:rPr lang="en-US" dirty="0"/>
            <a:t>Linear Regression on Isotherms </a:t>
          </a:r>
        </a:p>
      </dgm:t>
    </dgm:pt>
    <dgm:pt modelId="{E8EC9091-226E-4706-A05B-92C49113DA6E}" type="parTrans" cxnId="{C067698F-1E7A-4B96-980B-1C41DDE86693}">
      <dgm:prSet/>
      <dgm:spPr/>
      <dgm:t>
        <a:bodyPr/>
        <a:lstStyle/>
        <a:p>
          <a:endParaRPr lang="en-US"/>
        </a:p>
      </dgm:t>
    </dgm:pt>
    <dgm:pt modelId="{D6FF4D74-C471-46BC-843D-049BEE743DAE}" type="sibTrans" cxnId="{C067698F-1E7A-4B96-980B-1C41DDE86693}">
      <dgm:prSet/>
      <dgm:spPr/>
      <dgm:t>
        <a:bodyPr/>
        <a:lstStyle/>
        <a:p>
          <a:endParaRPr lang="en-US"/>
        </a:p>
      </dgm:t>
    </dgm:pt>
    <dgm:pt modelId="{87A766FA-9340-4248-884D-F5628B2FA03C}">
      <dgm:prSet phldrT="[Text]" custT="1"/>
      <dgm:spPr/>
      <dgm:t>
        <a:bodyPr/>
        <a:lstStyle/>
        <a:p>
          <a:r>
            <a:rPr lang="en-US" sz="2000" dirty="0" err="1"/>
            <a:t>CoRE</a:t>
          </a:r>
          <a:r>
            <a:rPr lang="en-US" sz="2000" dirty="0"/>
            <a:t> MOF Database</a:t>
          </a:r>
        </a:p>
      </dgm:t>
    </dgm:pt>
    <dgm:pt modelId="{9580C1F0-B799-439C-87A9-8366D62A9621}" type="parTrans" cxnId="{D8C5275F-8E05-4924-B724-912BB678FB99}">
      <dgm:prSet/>
      <dgm:spPr/>
      <dgm:t>
        <a:bodyPr/>
        <a:lstStyle/>
        <a:p>
          <a:endParaRPr lang="en-US"/>
        </a:p>
      </dgm:t>
    </dgm:pt>
    <dgm:pt modelId="{B15216A5-5D13-4A08-AB3B-443833D905E9}" type="sibTrans" cxnId="{D8C5275F-8E05-4924-B724-912BB678FB99}">
      <dgm:prSet/>
      <dgm:spPr/>
      <dgm:t>
        <a:bodyPr/>
        <a:lstStyle/>
        <a:p>
          <a:endParaRPr lang="en-US"/>
        </a:p>
      </dgm:t>
    </dgm:pt>
    <dgm:pt modelId="{A0DB86D7-1B6E-4026-991E-78D2E81FD591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69F6C7F0-FD1E-42E8-A4AB-015CB4045281}" type="parTrans" cxnId="{416487A1-E697-4C7F-B216-CD36BD471777}">
      <dgm:prSet/>
      <dgm:spPr/>
      <dgm:t>
        <a:bodyPr/>
        <a:lstStyle/>
        <a:p>
          <a:endParaRPr lang="en-US"/>
        </a:p>
      </dgm:t>
    </dgm:pt>
    <dgm:pt modelId="{6B9FC437-E1F0-4557-8F82-A1DDDFB0BD73}" type="sibTrans" cxnId="{416487A1-E697-4C7F-B216-CD36BD471777}">
      <dgm:prSet/>
      <dgm:spPr/>
      <dgm:t>
        <a:bodyPr/>
        <a:lstStyle/>
        <a:p>
          <a:endParaRPr lang="en-US"/>
        </a:p>
      </dgm:t>
    </dgm:pt>
    <dgm:pt modelId="{6741F5C1-DA45-4148-B60E-22D755CA6051}">
      <dgm:prSet phldrT="[Text]"/>
      <dgm:spPr/>
      <dgm:t>
        <a:bodyPr/>
        <a:lstStyle/>
        <a:p>
          <a:r>
            <a:rPr lang="en-US" dirty="0"/>
            <a:t>Define the Feature Vector </a:t>
          </a:r>
        </a:p>
      </dgm:t>
    </dgm:pt>
    <dgm:pt modelId="{345447B2-272D-41C0-8C3D-D11FCCCE8B05}" type="parTrans" cxnId="{CD4CA7CA-C405-47AD-B010-EF6900C8F301}">
      <dgm:prSet/>
      <dgm:spPr/>
      <dgm:t>
        <a:bodyPr/>
        <a:lstStyle/>
        <a:p>
          <a:endParaRPr lang="en-US"/>
        </a:p>
      </dgm:t>
    </dgm:pt>
    <dgm:pt modelId="{04168A70-59C5-45D5-AA96-7E29AE11683D}" type="sibTrans" cxnId="{CD4CA7CA-C405-47AD-B010-EF6900C8F301}">
      <dgm:prSet/>
      <dgm:spPr/>
      <dgm:t>
        <a:bodyPr/>
        <a:lstStyle/>
        <a:p>
          <a:endParaRPr lang="en-US"/>
        </a:p>
      </dgm:t>
    </dgm:pt>
    <dgm:pt modelId="{07D63190-476F-410C-AB21-4462965E1D06}">
      <dgm:prSet phldrT="[Text]" custT="1"/>
      <dgm:spPr/>
      <dgm:t>
        <a:bodyPr/>
        <a:lstStyle/>
        <a:p>
          <a:pPr algn="ctr"/>
          <a:r>
            <a:rPr lang="en-US" sz="2000" dirty="0"/>
            <a:t>NIST Adsorption Database</a:t>
          </a:r>
        </a:p>
      </dgm:t>
    </dgm:pt>
    <dgm:pt modelId="{834C57DF-CD4D-4426-B8AB-BE3CA6D1DE79}" type="sibTrans" cxnId="{B495D304-ED13-4213-9053-EBCEF9477383}">
      <dgm:prSet/>
      <dgm:spPr/>
      <dgm:t>
        <a:bodyPr/>
        <a:lstStyle/>
        <a:p>
          <a:endParaRPr lang="en-US"/>
        </a:p>
      </dgm:t>
    </dgm:pt>
    <dgm:pt modelId="{751C53B8-04FB-4ED1-990F-1E3D90021260}" type="parTrans" cxnId="{B495D304-ED13-4213-9053-EBCEF9477383}">
      <dgm:prSet/>
      <dgm:spPr/>
      <dgm:t>
        <a:bodyPr/>
        <a:lstStyle/>
        <a:p>
          <a:endParaRPr lang="en-US"/>
        </a:p>
      </dgm:t>
    </dgm:pt>
    <dgm:pt modelId="{EB8DA64D-20DD-4E6A-9113-C8E87A9D4386}">
      <dgm:prSet/>
      <dgm:spPr/>
      <dgm:t>
        <a:bodyPr/>
        <a:lstStyle/>
        <a:p>
          <a:r>
            <a:rPr lang="en-US" dirty="0"/>
            <a:t>Remove non-MOFs, such as Zeolites and AC</a:t>
          </a:r>
        </a:p>
      </dgm:t>
    </dgm:pt>
    <dgm:pt modelId="{A02D499A-4715-4480-B8A2-4362942945E0}" type="parTrans" cxnId="{C0B74B84-2589-4B57-9B3F-C1B4A322AD84}">
      <dgm:prSet/>
      <dgm:spPr/>
      <dgm:t>
        <a:bodyPr/>
        <a:lstStyle/>
        <a:p>
          <a:endParaRPr lang="en-US"/>
        </a:p>
      </dgm:t>
    </dgm:pt>
    <dgm:pt modelId="{E0989BB7-3BDF-4CA2-9028-E9725A4896CC}" type="sibTrans" cxnId="{C0B74B84-2589-4B57-9B3F-C1B4A322AD84}">
      <dgm:prSet/>
      <dgm:spPr/>
      <dgm:t>
        <a:bodyPr/>
        <a:lstStyle/>
        <a:p>
          <a:endParaRPr lang="en-US"/>
        </a:p>
      </dgm:t>
    </dgm:pt>
    <dgm:pt modelId="{81E169F0-138D-4B5A-AD26-21D8F04475C9}">
      <dgm:prSet/>
      <dgm:spPr/>
      <dgm:t>
        <a:bodyPr/>
        <a:lstStyle/>
        <a:p>
          <a:r>
            <a:rPr lang="en-US" dirty="0"/>
            <a:t>Remove MOFs with missing structure properties</a:t>
          </a:r>
        </a:p>
      </dgm:t>
    </dgm:pt>
    <dgm:pt modelId="{B9EB331B-00D2-4E71-9DEF-AF05BD589FDA}" type="parTrans" cxnId="{A8095E2F-6126-40DB-925F-D184BFFAC2C0}">
      <dgm:prSet/>
      <dgm:spPr/>
      <dgm:t>
        <a:bodyPr/>
        <a:lstStyle/>
        <a:p>
          <a:endParaRPr lang="en-US"/>
        </a:p>
      </dgm:t>
    </dgm:pt>
    <dgm:pt modelId="{7127C923-CB57-47EB-8CBD-4F0D60B893C9}" type="sibTrans" cxnId="{A8095E2F-6126-40DB-925F-D184BFFAC2C0}">
      <dgm:prSet/>
      <dgm:spPr/>
      <dgm:t>
        <a:bodyPr/>
        <a:lstStyle/>
        <a:p>
          <a:endParaRPr lang="en-US"/>
        </a:p>
      </dgm:t>
    </dgm:pt>
    <dgm:pt modelId="{FF0E32B5-8773-481B-9888-1328CCAD15BD}">
      <dgm:prSet/>
      <dgm:spPr/>
      <dgm:t>
        <a:bodyPr/>
        <a:lstStyle/>
        <a:p>
          <a:r>
            <a:rPr lang="en-US" dirty="0"/>
            <a:t>Each MOF can be represented by PLD, LCD, SA, VF and density etc.</a:t>
          </a:r>
        </a:p>
      </dgm:t>
    </dgm:pt>
    <dgm:pt modelId="{5536A83B-CA96-4632-BE5A-F5E351F83443}" type="parTrans" cxnId="{A48250B3-5046-4E94-920A-CD5EFA7282CA}">
      <dgm:prSet/>
      <dgm:spPr/>
      <dgm:t>
        <a:bodyPr/>
        <a:lstStyle/>
        <a:p>
          <a:endParaRPr lang="en-US"/>
        </a:p>
      </dgm:t>
    </dgm:pt>
    <dgm:pt modelId="{C38E3CD4-5183-4529-88C2-9F34D9988ED2}" type="sibTrans" cxnId="{A48250B3-5046-4E94-920A-CD5EFA7282CA}">
      <dgm:prSet/>
      <dgm:spPr/>
      <dgm:t>
        <a:bodyPr/>
        <a:lstStyle/>
        <a:p>
          <a:endParaRPr lang="en-US"/>
        </a:p>
      </dgm:t>
    </dgm:pt>
    <dgm:pt modelId="{DB11697B-8D6B-421C-925E-5724793721B9}">
      <dgm:prSet/>
      <dgm:spPr/>
      <dgm:t>
        <a:bodyPr/>
        <a:lstStyle/>
        <a:p>
          <a:r>
            <a:rPr lang="en-US" dirty="0"/>
            <a:t>Principle Component Analysis</a:t>
          </a:r>
        </a:p>
      </dgm:t>
    </dgm:pt>
    <dgm:pt modelId="{A8CB8D25-3F23-4863-999C-2E1FD90235B8}" type="parTrans" cxnId="{1B8A2CA6-1A36-453A-8C7C-55A62D25A0BB}">
      <dgm:prSet/>
      <dgm:spPr/>
      <dgm:t>
        <a:bodyPr/>
        <a:lstStyle/>
        <a:p>
          <a:endParaRPr lang="en-US"/>
        </a:p>
      </dgm:t>
    </dgm:pt>
    <dgm:pt modelId="{C84844FA-344B-459F-B3C2-F022BDF1CF4E}" type="sibTrans" cxnId="{1B8A2CA6-1A36-453A-8C7C-55A62D25A0BB}">
      <dgm:prSet/>
      <dgm:spPr/>
      <dgm:t>
        <a:bodyPr/>
        <a:lstStyle/>
        <a:p>
          <a:endParaRPr lang="en-US"/>
        </a:p>
      </dgm:t>
    </dgm:pt>
    <dgm:pt modelId="{CE73DD3F-3487-4F47-ACFF-D52D2E22EE79}">
      <dgm:prSet/>
      <dgm:spPr/>
      <dgm:t>
        <a:bodyPr/>
        <a:lstStyle/>
        <a:p>
          <a:r>
            <a:rPr lang="en-US" dirty="0"/>
            <a:t>Curve-fit isotherm data on Langmuir and </a:t>
          </a:r>
          <a:r>
            <a:rPr lang="en-US" dirty="0" err="1"/>
            <a:t>Freundlich</a:t>
          </a:r>
          <a:r>
            <a:rPr lang="en-US" dirty="0"/>
            <a:t> models</a:t>
          </a:r>
        </a:p>
      </dgm:t>
    </dgm:pt>
    <dgm:pt modelId="{2044E7DD-752A-4079-99FD-C4727AC6A922}" type="parTrans" cxnId="{00534E24-4FBE-4A44-B648-3330560E1E82}">
      <dgm:prSet/>
      <dgm:spPr/>
      <dgm:t>
        <a:bodyPr/>
        <a:lstStyle/>
        <a:p>
          <a:endParaRPr lang="en-US"/>
        </a:p>
      </dgm:t>
    </dgm:pt>
    <dgm:pt modelId="{9A540641-C0D1-49E1-9CF4-0A77A4B5CD08}" type="sibTrans" cxnId="{00534E24-4FBE-4A44-B648-3330560E1E82}">
      <dgm:prSet/>
      <dgm:spPr/>
      <dgm:t>
        <a:bodyPr/>
        <a:lstStyle/>
        <a:p>
          <a:endParaRPr lang="en-US"/>
        </a:p>
      </dgm:t>
    </dgm:pt>
    <dgm:pt modelId="{11EA596C-BBCD-41C9-973A-55A96DBC2D76}">
      <dgm:prSet/>
      <dgm:spPr/>
      <dgm:t>
        <a:bodyPr/>
        <a:lstStyle/>
        <a:p>
          <a:r>
            <a:rPr lang="en-US" dirty="0"/>
            <a:t>Isotherm Model Assignment</a:t>
          </a:r>
        </a:p>
      </dgm:t>
    </dgm:pt>
    <dgm:pt modelId="{35E49554-C748-4FCC-BFFC-FD6DE9FE7DD7}" type="parTrans" cxnId="{17747D93-06A2-47A4-870F-76CD69609670}">
      <dgm:prSet/>
      <dgm:spPr/>
      <dgm:t>
        <a:bodyPr/>
        <a:lstStyle/>
        <a:p>
          <a:endParaRPr lang="en-US"/>
        </a:p>
      </dgm:t>
    </dgm:pt>
    <dgm:pt modelId="{794B13B2-DAC0-4181-85A1-ACB694614FB5}" type="sibTrans" cxnId="{17747D93-06A2-47A4-870F-76CD69609670}">
      <dgm:prSet/>
      <dgm:spPr/>
      <dgm:t>
        <a:bodyPr/>
        <a:lstStyle/>
        <a:p>
          <a:endParaRPr lang="en-US"/>
        </a:p>
      </dgm:t>
    </dgm:pt>
    <dgm:pt modelId="{BC605FB6-1E46-44D5-AB25-07E03F7B34DC}">
      <dgm:prSet/>
      <dgm:spPr/>
      <dgm:t>
        <a:bodyPr/>
        <a:lstStyle/>
        <a:p>
          <a:r>
            <a:rPr lang="en-US" dirty="0"/>
            <a:t>Assign isotherm model to each MOF based on each R2 value of  Langmuir and </a:t>
          </a:r>
          <a:r>
            <a:rPr lang="en-US" dirty="0" err="1"/>
            <a:t>Freundlich</a:t>
          </a:r>
          <a:r>
            <a:rPr lang="en-US" dirty="0"/>
            <a:t> models regression</a:t>
          </a:r>
        </a:p>
      </dgm:t>
    </dgm:pt>
    <dgm:pt modelId="{D31D97CC-007D-4DC4-8221-7C376E4E42D3}" type="parTrans" cxnId="{FD4E56F5-A7A4-44EA-823A-C000E904CF3D}">
      <dgm:prSet/>
      <dgm:spPr/>
      <dgm:t>
        <a:bodyPr/>
        <a:lstStyle/>
        <a:p>
          <a:endParaRPr lang="en-US"/>
        </a:p>
      </dgm:t>
    </dgm:pt>
    <dgm:pt modelId="{A969D4B8-BB48-48C8-8C1B-DBD1E0DA45EC}" type="sibTrans" cxnId="{FD4E56F5-A7A4-44EA-823A-C000E904CF3D}">
      <dgm:prSet/>
      <dgm:spPr/>
      <dgm:t>
        <a:bodyPr/>
        <a:lstStyle/>
        <a:p>
          <a:endParaRPr lang="en-US"/>
        </a:p>
      </dgm:t>
    </dgm:pt>
    <dgm:pt modelId="{63B9D189-E260-4FAB-8DBC-7492168ABD83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6A7C6A1B-8CD4-4669-9205-84AEAA57FF18}" type="parTrans" cxnId="{426295EC-D60A-4F2C-B342-BA45ED4770C5}">
      <dgm:prSet/>
      <dgm:spPr/>
      <dgm:t>
        <a:bodyPr/>
        <a:lstStyle/>
        <a:p>
          <a:endParaRPr lang="en-US"/>
        </a:p>
      </dgm:t>
    </dgm:pt>
    <dgm:pt modelId="{FBB5E325-B863-403C-872E-785D0EF3C37F}" type="sibTrans" cxnId="{426295EC-D60A-4F2C-B342-BA45ED4770C5}">
      <dgm:prSet/>
      <dgm:spPr/>
      <dgm:t>
        <a:bodyPr/>
        <a:lstStyle/>
        <a:p>
          <a:endParaRPr lang="en-US"/>
        </a:p>
      </dgm:t>
    </dgm:pt>
    <dgm:pt modelId="{D4509B42-E8BD-490C-BA46-D9D60F96B5EE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D24543C3-3876-43B4-A736-6E15A188E5A4}" type="parTrans" cxnId="{57831E65-1B74-4FB1-9012-D65366CC2EB2}">
      <dgm:prSet/>
      <dgm:spPr/>
      <dgm:t>
        <a:bodyPr/>
        <a:lstStyle/>
        <a:p>
          <a:endParaRPr lang="en-US"/>
        </a:p>
      </dgm:t>
    </dgm:pt>
    <dgm:pt modelId="{2D6EB771-DA1E-4AFB-BB8B-4C911B98AB9A}" type="sibTrans" cxnId="{57831E65-1B74-4FB1-9012-D65366CC2EB2}">
      <dgm:prSet/>
      <dgm:spPr/>
      <dgm:t>
        <a:bodyPr/>
        <a:lstStyle/>
        <a:p>
          <a:endParaRPr lang="en-US"/>
        </a:p>
      </dgm:t>
    </dgm:pt>
    <dgm:pt modelId="{9D08D8F0-681D-470C-A00E-A52D08A0EA2E}">
      <dgm:prSet/>
      <dgm:spPr/>
      <dgm:t>
        <a:bodyPr/>
        <a:lstStyle/>
        <a:p>
          <a:r>
            <a:rPr lang="en-US" dirty="0"/>
            <a:t>MOFs labeled with model, either Langmuir or </a:t>
          </a:r>
          <a:r>
            <a:rPr lang="en-US" dirty="0" err="1"/>
            <a:t>Freundlich</a:t>
          </a:r>
          <a:r>
            <a:rPr lang="en-US" dirty="0"/>
            <a:t>, and corresponding parameters.</a:t>
          </a:r>
        </a:p>
      </dgm:t>
    </dgm:pt>
    <dgm:pt modelId="{0704F3C1-186E-4D3F-830F-46673B8B3EF7}" type="parTrans" cxnId="{A1F2137B-D735-4DB5-86BC-8DD7887CD841}">
      <dgm:prSet/>
      <dgm:spPr/>
      <dgm:t>
        <a:bodyPr/>
        <a:lstStyle/>
        <a:p>
          <a:endParaRPr lang="en-US"/>
        </a:p>
      </dgm:t>
    </dgm:pt>
    <dgm:pt modelId="{1148FBDE-6DEC-4738-90C8-80B0ADD40213}" type="sibTrans" cxnId="{A1F2137B-D735-4DB5-86BC-8DD7887CD841}">
      <dgm:prSet/>
      <dgm:spPr/>
      <dgm:t>
        <a:bodyPr/>
        <a:lstStyle/>
        <a:p>
          <a:endParaRPr lang="en-US"/>
        </a:p>
      </dgm:t>
    </dgm:pt>
    <dgm:pt modelId="{B6458E24-44B3-45B3-A043-386AFCB28A48}">
      <dgm:prSet/>
      <dgm:spPr/>
      <dgm:t>
        <a:bodyPr/>
        <a:lstStyle/>
        <a:p>
          <a:r>
            <a:rPr lang="en-US" dirty="0"/>
            <a:t>Calculate the parameters corresponding to assigned model</a:t>
          </a:r>
        </a:p>
      </dgm:t>
    </dgm:pt>
    <dgm:pt modelId="{1381835B-E850-4AEA-BB55-CF18370C7D62}" type="parTrans" cxnId="{85F0A3E2-8B5C-4968-9254-04219B799D2B}">
      <dgm:prSet/>
      <dgm:spPr/>
      <dgm:t>
        <a:bodyPr/>
        <a:lstStyle/>
        <a:p>
          <a:endParaRPr lang="en-US"/>
        </a:p>
      </dgm:t>
    </dgm:pt>
    <dgm:pt modelId="{D3277FAC-B874-4415-A5F0-B212F4B30BB8}" type="sibTrans" cxnId="{85F0A3E2-8B5C-4968-9254-04219B799D2B}">
      <dgm:prSet/>
      <dgm:spPr/>
      <dgm:t>
        <a:bodyPr/>
        <a:lstStyle/>
        <a:p>
          <a:endParaRPr lang="en-US"/>
        </a:p>
      </dgm:t>
    </dgm:pt>
    <dgm:pt modelId="{A837864F-E033-4AF9-9291-8FBD6CD1AB6C}">
      <dgm:prSet/>
      <dgm:spPr/>
      <dgm:t>
        <a:bodyPr/>
        <a:lstStyle/>
        <a:p>
          <a:r>
            <a:rPr lang="en-US" dirty="0"/>
            <a:t>Obtain intercept and coefficient, and calculate R2 value for each model</a:t>
          </a:r>
        </a:p>
      </dgm:t>
    </dgm:pt>
    <dgm:pt modelId="{E56EF38A-227F-4224-8596-8CEB13FF81E1}" type="parTrans" cxnId="{84649003-3E7B-42FF-9C29-A8E6ABBC8340}">
      <dgm:prSet/>
      <dgm:spPr/>
      <dgm:t>
        <a:bodyPr/>
        <a:lstStyle/>
        <a:p>
          <a:endParaRPr lang="en-US"/>
        </a:p>
      </dgm:t>
    </dgm:pt>
    <dgm:pt modelId="{7B561296-9529-498D-B985-B96A244482A0}" type="sibTrans" cxnId="{84649003-3E7B-42FF-9C29-A8E6ABBC8340}">
      <dgm:prSet/>
      <dgm:spPr/>
      <dgm:t>
        <a:bodyPr/>
        <a:lstStyle/>
        <a:p>
          <a:endParaRPr lang="en-US"/>
        </a:p>
      </dgm:t>
    </dgm:pt>
    <dgm:pt modelId="{54A03CE6-AC01-49E7-9F00-DE7A8D665135}">
      <dgm:prSet/>
      <dgm:spPr/>
      <dgm:t>
        <a:bodyPr/>
        <a:lstStyle/>
        <a:p>
          <a:r>
            <a:rPr lang="en-US" dirty="0"/>
            <a:t>Convert pressure unit and adsorption unit</a:t>
          </a:r>
        </a:p>
      </dgm:t>
    </dgm:pt>
    <dgm:pt modelId="{21DAF763-5F93-4E9E-AABC-D3E1DF1F8D63}" type="parTrans" cxnId="{460D3CE4-7697-44C6-82A8-ED3FA0EB7845}">
      <dgm:prSet/>
      <dgm:spPr/>
      <dgm:t>
        <a:bodyPr/>
        <a:lstStyle/>
        <a:p>
          <a:endParaRPr lang="en-US"/>
        </a:p>
      </dgm:t>
    </dgm:pt>
    <dgm:pt modelId="{96D342D0-A931-4A16-88EC-FAD4E38DE853}" type="sibTrans" cxnId="{460D3CE4-7697-44C6-82A8-ED3FA0EB7845}">
      <dgm:prSet/>
      <dgm:spPr/>
      <dgm:t>
        <a:bodyPr/>
        <a:lstStyle/>
        <a:p>
          <a:endParaRPr lang="en-US"/>
        </a:p>
      </dgm:t>
    </dgm:pt>
    <dgm:pt modelId="{EA584A81-EFC6-4D0B-97F4-16A7F16D2A09}">
      <dgm:prSet/>
      <dgm:spPr/>
      <dgm:t>
        <a:bodyPr/>
        <a:lstStyle/>
        <a:p>
          <a:endParaRPr lang="en-US" dirty="0"/>
        </a:p>
      </dgm:t>
    </dgm:pt>
    <dgm:pt modelId="{A971588F-0AB6-40C5-B5D9-851E9F729BFD}" type="parTrans" cxnId="{5493B46B-4C3B-455F-AE81-CE5AAC253C9A}">
      <dgm:prSet/>
      <dgm:spPr/>
      <dgm:t>
        <a:bodyPr/>
        <a:lstStyle/>
        <a:p>
          <a:endParaRPr lang="en-US"/>
        </a:p>
      </dgm:t>
    </dgm:pt>
    <dgm:pt modelId="{A039CCA5-B13F-4FE0-A7C3-38673FBD92E1}" type="sibTrans" cxnId="{5493B46B-4C3B-455F-AE81-CE5AAC253C9A}">
      <dgm:prSet/>
      <dgm:spPr/>
      <dgm:t>
        <a:bodyPr/>
        <a:lstStyle/>
        <a:p>
          <a:endParaRPr lang="en-US"/>
        </a:p>
      </dgm:t>
    </dgm:pt>
    <dgm:pt modelId="{A13D3147-6F68-44F8-BD31-8C8645743EC1}">
      <dgm:prSet/>
      <dgm:spPr/>
      <dgm:t>
        <a:bodyPr/>
        <a:lstStyle/>
        <a:p>
          <a:r>
            <a:rPr lang="en-US" dirty="0"/>
            <a:t>Calculate the explained variance</a:t>
          </a:r>
        </a:p>
      </dgm:t>
    </dgm:pt>
    <dgm:pt modelId="{B1FC85FE-B8F7-4F0F-AA4C-671C8A58E8EA}" type="parTrans" cxnId="{F163A963-41B1-4CD7-B112-B8F3A9CDAE74}">
      <dgm:prSet/>
      <dgm:spPr/>
      <dgm:t>
        <a:bodyPr/>
        <a:lstStyle/>
        <a:p>
          <a:endParaRPr lang="en-US"/>
        </a:p>
      </dgm:t>
    </dgm:pt>
    <dgm:pt modelId="{27D81A96-1725-496A-B822-2BF477A648C5}" type="sibTrans" cxnId="{F163A963-41B1-4CD7-B112-B8F3A9CDAE74}">
      <dgm:prSet/>
      <dgm:spPr/>
      <dgm:t>
        <a:bodyPr/>
        <a:lstStyle/>
        <a:p>
          <a:endParaRPr lang="en-US"/>
        </a:p>
      </dgm:t>
    </dgm:pt>
    <dgm:pt modelId="{B9B8792E-7510-485D-827F-24D70CC73630}">
      <dgm:prSet/>
      <dgm:spPr/>
      <dgm:t>
        <a:bodyPr/>
        <a:lstStyle/>
        <a:p>
          <a:r>
            <a:rPr lang="en-US" dirty="0"/>
            <a:t>Determine minimum number of principle components and reduce the dimensionality </a:t>
          </a:r>
        </a:p>
      </dgm:t>
    </dgm:pt>
    <dgm:pt modelId="{614838B3-7A35-4098-9F5E-411C09399E39}" type="parTrans" cxnId="{AF3B3AC1-3C09-44CA-A4FF-75B91971BF7C}">
      <dgm:prSet/>
      <dgm:spPr/>
      <dgm:t>
        <a:bodyPr/>
        <a:lstStyle/>
        <a:p>
          <a:endParaRPr lang="en-US"/>
        </a:p>
      </dgm:t>
    </dgm:pt>
    <dgm:pt modelId="{CF093406-2177-43AA-9903-A65224222EDB}" type="sibTrans" cxnId="{AF3B3AC1-3C09-44CA-A4FF-75B91971BF7C}">
      <dgm:prSet/>
      <dgm:spPr/>
      <dgm:t>
        <a:bodyPr/>
        <a:lstStyle/>
        <a:p>
          <a:endParaRPr lang="en-US"/>
        </a:p>
      </dgm:t>
    </dgm:pt>
    <dgm:pt modelId="{9F8AC4A1-EFF5-4EBA-BBF3-C2DE8BEB413E}">
      <dgm:prSet/>
      <dgm:spPr/>
      <dgm:t>
        <a:bodyPr/>
        <a:lstStyle/>
        <a:p>
          <a:r>
            <a:rPr lang="en-US" dirty="0"/>
            <a:t>MOFs and their structure properties after PCA transformation and dimension reduction</a:t>
          </a:r>
        </a:p>
      </dgm:t>
    </dgm:pt>
    <dgm:pt modelId="{DB78A2F3-B67F-409E-AEB0-8B7246E5B4A4}" type="parTrans" cxnId="{78EE5267-4049-431C-9B21-E41DC7E80025}">
      <dgm:prSet/>
      <dgm:spPr/>
      <dgm:t>
        <a:bodyPr/>
        <a:lstStyle/>
        <a:p>
          <a:endParaRPr lang="en-US"/>
        </a:p>
      </dgm:t>
    </dgm:pt>
    <dgm:pt modelId="{91E73CAD-2382-47B6-ADC2-F453D395E805}" type="sibTrans" cxnId="{78EE5267-4049-431C-9B21-E41DC7E80025}">
      <dgm:prSet/>
      <dgm:spPr/>
      <dgm:t>
        <a:bodyPr/>
        <a:lstStyle/>
        <a:p>
          <a:endParaRPr lang="en-US"/>
        </a:p>
      </dgm:t>
    </dgm:pt>
    <dgm:pt modelId="{0F3F8B91-9EB7-45BB-9242-80A723FF660D}">
      <dgm:prSet/>
      <dgm:spPr/>
      <dgm:t>
        <a:bodyPr/>
        <a:lstStyle/>
        <a:p>
          <a:endParaRPr lang="en-US" dirty="0"/>
        </a:p>
      </dgm:t>
    </dgm:pt>
    <dgm:pt modelId="{95009AD5-ACE5-48EF-BA56-7D2567A6C2A2}" type="parTrans" cxnId="{77761E02-CA34-4F71-B974-D30FD9663CFF}">
      <dgm:prSet/>
      <dgm:spPr/>
      <dgm:t>
        <a:bodyPr/>
        <a:lstStyle/>
        <a:p>
          <a:endParaRPr lang="en-US"/>
        </a:p>
      </dgm:t>
    </dgm:pt>
    <dgm:pt modelId="{26D3B977-1007-4BFF-80D5-25E4F61F11A8}" type="sibTrans" cxnId="{77761E02-CA34-4F71-B974-D30FD9663CFF}">
      <dgm:prSet/>
      <dgm:spPr/>
      <dgm:t>
        <a:bodyPr/>
        <a:lstStyle/>
        <a:p>
          <a:endParaRPr lang="en-US"/>
        </a:p>
      </dgm:t>
    </dgm:pt>
    <dgm:pt modelId="{00205B6D-45E4-4CBD-98C6-E5707645A743}">
      <dgm:prSet/>
      <dgm:spPr/>
      <dgm:t>
        <a:bodyPr/>
        <a:lstStyle/>
        <a:p>
          <a:r>
            <a:rPr lang="en-US" dirty="0"/>
            <a:t>Represent metal types as numerical variables</a:t>
          </a:r>
        </a:p>
      </dgm:t>
    </dgm:pt>
    <dgm:pt modelId="{F64D27E3-3CF7-4B79-88AA-BE3699114F31}" type="parTrans" cxnId="{C1E68693-162D-4683-BEB9-19498E4A24F3}">
      <dgm:prSet/>
      <dgm:spPr/>
      <dgm:t>
        <a:bodyPr/>
        <a:lstStyle/>
        <a:p>
          <a:endParaRPr lang="en-US"/>
        </a:p>
      </dgm:t>
    </dgm:pt>
    <dgm:pt modelId="{891A387C-3E14-461D-8544-6A6A03455F2B}" type="sibTrans" cxnId="{C1E68693-162D-4683-BEB9-19498E4A24F3}">
      <dgm:prSet/>
      <dgm:spPr/>
      <dgm:t>
        <a:bodyPr/>
        <a:lstStyle/>
        <a:p>
          <a:endParaRPr lang="en-US"/>
        </a:p>
      </dgm:t>
    </dgm:pt>
    <dgm:pt modelId="{9FAC046A-6EBD-48CC-BAC6-AD1E2C913DC3}" type="pres">
      <dgm:prSet presAssocID="{9D773E4C-8890-41F9-A835-58BE600B061E}" presName="Name0" presStyleCnt="0">
        <dgm:presLayoutVars>
          <dgm:dir/>
          <dgm:animLvl val="lvl"/>
          <dgm:resizeHandles val="exact"/>
        </dgm:presLayoutVars>
      </dgm:prSet>
      <dgm:spPr/>
    </dgm:pt>
    <dgm:pt modelId="{5DC11AA3-19D9-4DE7-9C5D-35ACE8737E15}" type="pres">
      <dgm:prSet presAssocID="{07D63190-476F-410C-AB21-4462965E1D06}" presName="vertFlow" presStyleCnt="0"/>
      <dgm:spPr/>
    </dgm:pt>
    <dgm:pt modelId="{28244356-6A52-4496-8B1C-F560663B6BEF}" type="pres">
      <dgm:prSet presAssocID="{07D63190-476F-410C-AB21-4462965E1D06}" presName="header" presStyleLbl="node1" presStyleIdx="0" presStyleCnt="2"/>
      <dgm:spPr/>
    </dgm:pt>
    <dgm:pt modelId="{9AFD4C33-9DA6-4B1C-927F-70B1CC36ECD7}" type="pres">
      <dgm:prSet presAssocID="{7D49EDEB-4887-4D12-8B09-04CE52ED4F27}" presName="parTrans" presStyleLbl="sibTrans2D1" presStyleIdx="0" presStyleCnt="8"/>
      <dgm:spPr/>
    </dgm:pt>
    <dgm:pt modelId="{DD5E83A3-BE86-49C0-9658-C261BAD20C32}" type="pres">
      <dgm:prSet presAssocID="{8C0F6B11-711A-4768-B472-2AE9C11C9A20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FA73E7E6-7A57-4FD8-8FCA-ACF4BC8402EC}" type="pres">
      <dgm:prSet presAssocID="{06A3CEE7-F71E-4FAD-9601-426EE3B8BBBA}" presName="sibTrans" presStyleLbl="sibTrans2D1" presStyleIdx="1" presStyleCnt="8"/>
      <dgm:spPr/>
    </dgm:pt>
    <dgm:pt modelId="{442BCD8B-78A5-4E7D-A32D-B48C7BA74640}" type="pres">
      <dgm:prSet presAssocID="{3262B37C-F233-49CF-93FD-72FD32454B95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86357231-A608-45CF-AB6D-D12A884D480E}" type="pres">
      <dgm:prSet presAssocID="{D6FF4D74-C471-46BC-843D-049BEE743DAE}" presName="sibTrans" presStyleLbl="sibTrans2D1" presStyleIdx="2" presStyleCnt="8"/>
      <dgm:spPr/>
    </dgm:pt>
    <dgm:pt modelId="{89E91724-D539-4F7E-9AA4-A938A405AFCE}" type="pres">
      <dgm:prSet presAssocID="{11EA596C-BBCD-41C9-973A-55A96DBC2D76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890274FC-9254-418F-A5E5-6C90C5CFF586}" type="pres">
      <dgm:prSet presAssocID="{794B13B2-DAC0-4181-85A1-ACB694614FB5}" presName="sibTrans" presStyleLbl="sibTrans2D1" presStyleIdx="3" presStyleCnt="8"/>
      <dgm:spPr/>
    </dgm:pt>
    <dgm:pt modelId="{0CF483C4-B41F-41E6-9E71-49CA31CE2587}" type="pres">
      <dgm:prSet presAssocID="{63B9D189-E260-4FAB-8DBC-7492168ABD83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E5C53407-5AF7-4084-ACC4-6C754FF608F0}" type="pres">
      <dgm:prSet presAssocID="{07D63190-476F-410C-AB21-4462965E1D06}" presName="hSp" presStyleCnt="0"/>
      <dgm:spPr/>
    </dgm:pt>
    <dgm:pt modelId="{3E55F021-83D8-4E2D-8CFF-651BAC748EAA}" type="pres">
      <dgm:prSet presAssocID="{87A766FA-9340-4248-884D-F5628B2FA03C}" presName="vertFlow" presStyleCnt="0"/>
      <dgm:spPr/>
    </dgm:pt>
    <dgm:pt modelId="{14EC586B-335B-4E92-8116-759C29D47EEA}" type="pres">
      <dgm:prSet presAssocID="{87A766FA-9340-4248-884D-F5628B2FA03C}" presName="header" presStyleLbl="node1" presStyleIdx="1" presStyleCnt="2"/>
      <dgm:spPr/>
    </dgm:pt>
    <dgm:pt modelId="{234F16C5-EE95-4E64-944F-703E0D1C5420}" type="pres">
      <dgm:prSet presAssocID="{69F6C7F0-FD1E-42E8-A4AB-015CB4045281}" presName="parTrans" presStyleLbl="sibTrans2D1" presStyleIdx="4" presStyleCnt="8"/>
      <dgm:spPr/>
    </dgm:pt>
    <dgm:pt modelId="{4C8F4EE4-E057-4B04-BE94-02B7A7BAE82C}" type="pres">
      <dgm:prSet presAssocID="{A0DB86D7-1B6E-4026-991E-78D2E81FD591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55216336-9622-43A6-A1B1-7ECE0F0CDC03}" type="pres">
      <dgm:prSet presAssocID="{6B9FC437-E1F0-4557-8F82-A1DDDFB0BD73}" presName="sibTrans" presStyleLbl="sibTrans2D1" presStyleIdx="5" presStyleCnt="8"/>
      <dgm:spPr/>
    </dgm:pt>
    <dgm:pt modelId="{3AEFC69E-C6E5-4E47-9742-6EBC0B9907B0}" type="pres">
      <dgm:prSet presAssocID="{6741F5C1-DA45-4148-B60E-22D755CA6051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003327DC-0621-4FF1-860A-D0D24FCF5A62}" type="pres">
      <dgm:prSet presAssocID="{04168A70-59C5-45D5-AA96-7E29AE11683D}" presName="sibTrans" presStyleLbl="sibTrans2D1" presStyleIdx="6" presStyleCnt="8"/>
      <dgm:spPr/>
    </dgm:pt>
    <dgm:pt modelId="{5624BED6-D609-4660-9D76-3854F6A12FC2}" type="pres">
      <dgm:prSet presAssocID="{DB11697B-8D6B-421C-925E-5724793721B9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7F3EBD0E-BB50-4186-B295-8ECB58773EED}" type="pres">
      <dgm:prSet presAssocID="{C84844FA-344B-459F-B3C2-F022BDF1CF4E}" presName="sibTrans" presStyleLbl="sibTrans2D1" presStyleIdx="7" presStyleCnt="8"/>
      <dgm:spPr/>
    </dgm:pt>
    <dgm:pt modelId="{DACD2CA9-D014-4C7A-B487-4F666E571CEC}" type="pres">
      <dgm:prSet presAssocID="{D4509B42-E8BD-490C-BA46-D9D60F96B5EE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77761E02-CA34-4F71-B974-D30FD9663CFF}" srcId="{63B9D189-E260-4FAB-8DBC-7492168ABD83}" destId="{0F3F8B91-9EB7-45BB-9242-80A723FF660D}" srcOrd="1" destOrd="0" parTransId="{95009AD5-ACE5-48EF-BA56-7D2567A6C2A2}" sibTransId="{26D3B977-1007-4BFF-80D5-25E4F61F11A8}"/>
    <dgm:cxn modelId="{84649003-3E7B-42FF-9C29-A8E6ABBC8340}" srcId="{3262B37C-F233-49CF-93FD-72FD32454B95}" destId="{A837864F-E033-4AF9-9291-8FBD6CD1AB6C}" srcOrd="1" destOrd="0" parTransId="{E56EF38A-227F-4224-8596-8CEB13FF81E1}" sibTransId="{7B561296-9529-498D-B985-B96A244482A0}"/>
    <dgm:cxn modelId="{6501EE03-0E93-42D8-AF99-6B3B688598A2}" type="presOf" srcId="{54A03CE6-AC01-49E7-9F00-DE7A8D665135}" destId="{DD5E83A3-BE86-49C0-9658-C261BAD20C32}" srcOrd="0" destOrd="2" presId="urn:microsoft.com/office/officeart/2005/8/layout/lProcess1"/>
    <dgm:cxn modelId="{B495D304-ED13-4213-9053-EBCEF9477383}" srcId="{9D773E4C-8890-41F9-A835-58BE600B061E}" destId="{07D63190-476F-410C-AB21-4462965E1D06}" srcOrd="0" destOrd="0" parTransId="{751C53B8-04FB-4ED1-990F-1E3D90021260}" sibTransId="{834C57DF-CD4D-4426-B8AB-BE3CA6D1DE79}"/>
    <dgm:cxn modelId="{1562C410-F5B1-41C3-8C5D-832BF1EAE968}" type="presOf" srcId="{7D49EDEB-4887-4D12-8B09-04CE52ED4F27}" destId="{9AFD4C33-9DA6-4B1C-927F-70B1CC36ECD7}" srcOrd="0" destOrd="0" presId="urn:microsoft.com/office/officeart/2005/8/layout/lProcess1"/>
    <dgm:cxn modelId="{144E6C1B-D8C9-43BA-BB3A-8E4E8FAD5E43}" srcId="{07D63190-476F-410C-AB21-4462965E1D06}" destId="{8C0F6B11-711A-4768-B472-2AE9C11C9A20}" srcOrd="0" destOrd="0" parTransId="{7D49EDEB-4887-4D12-8B09-04CE52ED4F27}" sibTransId="{06A3CEE7-F71E-4FAD-9601-426EE3B8BBBA}"/>
    <dgm:cxn modelId="{88251F1E-16D3-49CC-B2E2-1AA0DA3DC78B}" type="presOf" srcId="{3262B37C-F233-49CF-93FD-72FD32454B95}" destId="{442BCD8B-78A5-4E7D-A32D-B48C7BA74640}" srcOrd="0" destOrd="0" presId="urn:microsoft.com/office/officeart/2005/8/layout/lProcess1"/>
    <dgm:cxn modelId="{17AA7921-7310-4662-8ABF-0F2B39437981}" type="presOf" srcId="{06A3CEE7-F71E-4FAD-9601-426EE3B8BBBA}" destId="{FA73E7E6-7A57-4FD8-8FCA-ACF4BC8402EC}" srcOrd="0" destOrd="0" presId="urn:microsoft.com/office/officeart/2005/8/layout/lProcess1"/>
    <dgm:cxn modelId="{59E4E223-EA28-4F28-A8D8-9548CDD3EF8E}" type="presOf" srcId="{D4509B42-E8BD-490C-BA46-D9D60F96B5EE}" destId="{DACD2CA9-D014-4C7A-B487-4F666E571CEC}" srcOrd="0" destOrd="0" presId="urn:microsoft.com/office/officeart/2005/8/layout/lProcess1"/>
    <dgm:cxn modelId="{00534E24-4FBE-4A44-B648-3330560E1E82}" srcId="{3262B37C-F233-49CF-93FD-72FD32454B95}" destId="{CE73DD3F-3487-4F47-ACFF-D52D2E22EE79}" srcOrd="0" destOrd="0" parTransId="{2044E7DD-752A-4079-99FD-C4727AC6A922}" sibTransId="{9A540641-C0D1-49E1-9CF4-0A77A4B5CD08}"/>
    <dgm:cxn modelId="{14C7A12D-A5BA-45C5-9AF1-D165145B8C81}" type="presOf" srcId="{A13D3147-6F68-44F8-BD31-8C8645743EC1}" destId="{5624BED6-D609-4660-9D76-3854F6A12FC2}" srcOrd="0" destOrd="1" presId="urn:microsoft.com/office/officeart/2005/8/layout/lProcess1"/>
    <dgm:cxn modelId="{D59E252F-B775-4B3A-8DC6-67E0196CD391}" type="presOf" srcId="{BC605FB6-1E46-44D5-AB25-07E03F7B34DC}" destId="{89E91724-D539-4F7E-9AA4-A938A405AFCE}" srcOrd="0" destOrd="1" presId="urn:microsoft.com/office/officeart/2005/8/layout/lProcess1"/>
    <dgm:cxn modelId="{A8095E2F-6126-40DB-925F-D184BFFAC2C0}" srcId="{A0DB86D7-1B6E-4026-991E-78D2E81FD591}" destId="{81E169F0-138D-4B5A-AD26-21D8F04475C9}" srcOrd="0" destOrd="0" parTransId="{B9EB331B-00D2-4E71-9DEF-AF05BD589FDA}" sibTransId="{7127C923-CB57-47EB-8CBD-4F0D60B893C9}"/>
    <dgm:cxn modelId="{01A45D3C-3BF1-4A8E-8940-6B2F0F26880A}" type="presOf" srcId="{81E169F0-138D-4B5A-AD26-21D8F04475C9}" destId="{4C8F4EE4-E057-4B04-BE94-02B7A7BAE82C}" srcOrd="0" destOrd="1" presId="urn:microsoft.com/office/officeart/2005/8/layout/lProcess1"/>
    <dgm:cxn modelId="{17E4123E-141E-43A4-861E-0013FD6C0D93}" type="presOf" srcId="{CE73DD3F-3487-4F47-ACFF-D52D2E22EE79}" destId="{442BCD8B-78A5-4E7D-A32D-B48C7BA74640}" srcOrd="0" destOrd="1" presId="urn:microsoft.com/office/officeart/2005/8/layout/lProcess1"/>
    <dgm:cxn modelId="{EA992E42-E22E-408A-AFA4-CB361ABE2494}" type="presOf" srcId="{B9B8792E-7510-485D-827F-24D70CC73630}" destId="{5624BED6-D609-4660-9D76-3854F6A12FC2}" srcOrd="0" destOrd="2" presId="urn:microsoft.com/office/officeart/2005/8/layout/lProcess1"/>
    <dgm:cxn modelId="{CF8ABB57-D34E-4C35-8F84-C79C1DE03F41}" type="presOf" srcId="{FF0E32B5-8773-481B-9888-1328CCAD15BD}" destId="{3AEFC69E-C6E5-4E47-9742-6EBC0B9907B0}" srcOrd="0" destOrd="1" presId="urn:microsoft.com/office/officeart/2005/8/layout/lProcess1"/>
    <dgm:cxn modelId="{D8C5275F-8E05-4924-B724-912BB678FB99}" srcId="{9D773E4C-8890-41F9-A835-58BE600B061E}" destId="{87A766FA-9340-4248-884D-F5628B2FA03C}" srcOrd="1" destOrd="0" parTransId="{9580C1F0-B799-439C-87A9-8366D62A9621}" sibTransId="{B15216A5-5D13-4A08-AB3B-443833D905E9}"/>
    <dgm:cxn modelId="{F163A963-41B1-4CD7-B112-B8F3A9CDAE74}" srcId="{DB11697B-8D6B-421C-925E-5724793721B9}" destId="{A13D3147-6F68-44F8-BD31-8C8645743EC1}" srcOrd="0" destOrd="0" parTransId="{B1FC85FE-B8F7-4F0F-AA4C-671C8A58E8EA}" sibTransId="{27D81A96-1725-496A-B822-2BF477A648C5}"/>
    <dgm:cxn modelId="{57831E65-1B74-4FB1-9012-D65366CC2EB2}" srcId="{87A766FA-9340-4248-884D-F5628B2FA03C}" destId="{D4509B42-E8BD-490C-BA46-D9D60F96B5EE}" srcOrd="3" destOrd="0" parTransId="{D24543C3-3876-43B4-A736-6E15A188E5A4}" sibTransId="{2D6EB771-DA1E-4AFB-BB8B-4C911B98AB9A}"/>
    <dgm:cxn modelId="{78EE5267-4049-431C-9B21-E41DC7E80025}" srcId="{D4509B42-E8BD-490C-BA46-D9D60F96B5EE}" destId="{9F8AC4A1-EFF5-4EBA-BBF3-C2DE8BEB413E}" srcOrd="0" destOrd="0" parTransId="{DB78A2F3-B67F-409E-AEB0-8B7246E5B4A4}" sibTransId="{91E73CAD-2382-47B6-ADC2-F453D395E805}"/>
    <dgm:cxn modelId="{5493B46B-4C3B-455F-AE81-CE5AAC253C9A}" srcId="{8C0F6B11-711A-4768-B472-2AE9C11C9A20}" destId="{EA584A81-EFC6-4D0B-97F4-16A7F16D2A09}" srcOrd="2" destOrd="0" parTransId="{A971588F-0AB6-40C5-B5D9-851E9F729BFD}" sibTransId="{A039CCA5-B13F-4FE0-A7C3-38673FBD92E1}"/>
    <dgm:cxn modelId="{A0B49171-2C8C-4DA8-9F37-202092FCC6D3}" type="presOf" srcId="{63B9D189-E260-4FAB-8DBC-7492168ABD83}" destId="{0CF483C4-B41F-41E6-9E71-49CA31CE2587}" srcOrd="0" destOrd="0" presId="urn:microsoft.com/office/officeart/2005/8/layout/lProcess1"/>
    <dgm:cxn modelId="{60F14379-7934-4F90-B944-80319BE79658}" type="presOf" srcId="{07D63190-476F-410C-AB21-4462965E1D06}" destId="{28244356-6A52-4496-8B1C-F560663B6BEF}" srcOrd="0" destOrd="0" presId="urn:microsoft.com/office/officeart/2005/8/layout/lProcess1"/>
    <dgm:cxn modelId="{A1F2137B-D735-4DB5-86BC-8DD7887CD841}" srcId="{63B9D189-E260-4FAB-8DBC-7492168ABD83}" destId="{9D08D8F0-681D-470C-A00E-A52D08A0EA2E}" srcOrd="0" destOrd="0" parTransId="{0704F3C1-186E-4D3F-830F-46673B8B3EF7}" sibTransId="{1148FBDE-6DEC-4738-90C8-80B0ADD40213}"/>
    <dgm:cxn modelId="{BEBD457B-3C13-4C93-95E8-46D675AACF48}" type="presOf" srcId="{0F3F8B91-9EB7-45BB-9242-80A723FF660D}" destId="{0CF483C4-B41F-41E6-9E71-49CA31CE2587}" srcOrd="0" destOrd="2" presId="urn:microsoft.com/office/officeart/2005/8/layout/lProcess1"/>
    <dgm:cxn modelId="{C0B74B84-2589-4B57-9B3F-C1B4A322AD84}" srcId="{8C0F6B11-711A-4768-B472-2AE9C11C9A20}" destId="{EB8DA64D-20DD-4E6A-9113-C8E87A9D4386}" srcOrd="0" destOrd="0" parTransId="{A02D499A-4715-4480-B8A2-4362942945E0}" sibTransId="{E0989BB7-3BDF-4CA2-9028-E9725A4896CC}"/>
    <dgm:cxn modelId="{EB716A88-6826-4E4D-B261-3579B708050F}" type="presOf" srcId="{B6458E24-44B3-45B3-A043-386AFCB28A48}" destId="{89E91724-D539-4F7E-9AA4-A938A405AFCE}" srcOrd="0" destOrd="2" presId="urn:microsoft.com/office/officeart/2005/8/layout/lProcess1"/>
    <dgm:cxn modelId="{C067698F-1E7A-4B96-980B-1C41DDE86693}" srcId="{07D63190-476F-410C-AB21-4462965E1D06}" destId="{3262B37C-F233-49CF-93FD-72FD32454B95}" srcOrd="1" destOrd="0" parTransId="{E8EC9091-226E-4706-A05B-92C49113DA6E}" sibTransId="{D6FF4D74-C471-46BC-843D-049BEE743DAE}"/>
    <dgm:cxn modelId="{17747D93-06A2-47A4-870F-76CD69609670}" srcId="{07D63190-476F-410C-AB21-4462965E1D06}" destId="{11EA596C-BBCD-41C9-973A-55A96DBC2D76}" srcOrd="2" destOrd="0" parTransId="{35E49554-C748-4FCC-BFFC-FD6DE9FE7DD7}" sibTransId="{794B13B2-DAC0-4181-85A1-ACB694614FB5}"/>
    <dgm:cxn modelId="{C1E68693-162D-4683-BEB9-19498E4A24F3}" srcId="{6741F5C1-DA45-4148-B60E-22D755CA6051}" destId="{00205B6D-45E4-4CBD-98C6-E5707645A743}" srcOrd="1" destOrd="0" parTransId="{F64D27E3-3CF7-4B79-88AA-BE3699114F31}" sibTransId="{891A387C-3E14-461D-8544-6A6A03455F2B}"/>
    <dgm:cxn modelId="{3AB8939E-0671-4E58-B4AB-D0F07AAAC4B4}" type="presOf" srcId="{EB8DA64D-20DD-4E6A-9113-C8E87A9D4386}" destId="{DD5E83A3-BE86-49C0-9658-C261BAD20C32}" srcOrd="0" destOrd="1" presId="urn:microsoft.com/office/officeart/2005/8/layout/lProcess1"/>
    <dgm:cxn modelId="{416487A1-E697-4C7F-B216-CD36BD471777}" srcId="{87A766FA-9340-4248-884D-F5628B2FA03C}" destId="{A0DB86D7-1B6E-4026-991E-78D2E81FD591}" srcOrd="0" destOrd="0" parTransId="{69F6C7F0-FD1E-42E8-A4AB-015CB4045281}" sibTransId="{6B9FC437-E1F0-4557-8F82-A1DDDFB0BD73}"/>
    <dgm:cxn modelId="{1B8A2CA6-1A36-453A-8C7C-55A62D25A0BB}" srcId="{87A766FA-9340-4248-884D-F5628B2FA03C}" destId="{DB11697B-8D6B-421C-925E-5724793721B9}" srcOrd="2" destOrd="0" parTransId="{A8CB8D25-3F23-4863-999C-2E1FD90235B8}" sibTransId="{C84844FA-344B-459F-B3C2-F022BDF1CF4E}"/>
    <dgm:cxn modelId="{A48250B3-5046-4E94-920A-CD5EFA7282CA}" srcId="{6741F5C1-DA45-4148-B60E-22D755CA6051}" destId="{FF0E32B5-8773-481B-9888-1328CCAD15BD}" srcOrd="0" destOrd="0" parTransId="{5536A83B-CA96-4632-BE5A-F5E351F83443}" sibTransId="{C38E3CD4-5183-4529-88C2-9F34D9988ED2}"/>
    <dgm:cxn modelId="{CE98B7B6-252E-4A6F-B318-CFAC48D955E0}" type="presOf" srcId="{87A766FA-9340-4248-884D-F5628B2FA03C}" destId="{14EC586B-335B-4E92-8116-759C29D47EEA}" srcOrd="0" destOrd="0" presId="urn:microsoft.com/office/officeart/2005/8/layout/lProcess1"/>
    <dgm:cxn modelId="{EA9AFBBA-8E4D-4B9B-A11F-6646E5CC0915}" type="presOf" srcId="{9D08D8F0-681D-470C-A00E-A52D08A0EA2E}" destId="{0CF483C4-B41F-41E6-9E71-49CA31CE2587}" srcOrd="0" destOrd="1" presId="urn:microsoft.com/office/officeart/2005/8/layout/lProcess1"/>
    <dgm:cxn modelId="{B4C1B0C0-8415-45F6-8DDD-B79389D63383}" type="presOf" srcId="{C84844FA-344B-459F-B3C2-F022BDF1CF4E}" destId="{7F3EBD0E-BB50-4186-B295-8ECB58773EED}" srcOrd="0" destOrd="0" presId="urn:microsoft.com/office/officeart/2005/8/layout/lProcess1"/>
    <dgm:cxn modelId="{AF3B3AC1-3C09-44CA-A4FF-75B91971BF7C}" srcId="{DB11697B-8D6B-421C-925E-5724793721B9}" destId="{B9B8792E-7510-485D-827F-24D70CC73630}" srcOrd="1" destOrd="0" parTransId="{614838B3-7A35-4098-9F5E-411C09399E39}" sibTransId="{CF093406-2177-43AA-9903-A65224222EDB}"/>
    <dgm:cxn modelId="{0CC34DC9-E64F-4F2B-BD33-8BB50191B36B}" type="presOf" srcId="{A837864F-E033-4AF9-9291-8FBD6CD1AB6C}" destId="{442BCD8B-78A5-4E7D-A32D-B48C7BA74640}" srcOrd="0" destOrd="2" presId="urn:microsoft.com/office/officeart/2005/8/layout/lProcess1"/>
    <dgm:cxn modelId="{06A28BCA-11E2-4D6F-AD88-24B55142BFCD}" type="presOf" srcId="{69F6C7F0-FD1E-42E8-A4AB-015CB4045281}" destId="{234F16C5-EE95-4E64-944F-703E0D1C5420}" srcOrd="0" destOrd="0" presId="urn:microsoft.com/office/officeart/2005/8/layout/lProcess1"/>
    <dgm:cxn modelId="{CD4CA7CA-C405-47AD-B010-EF6900C8F301}" srcId="{87A766FA-9340-4248-884D-F5628B2FA03C}" destId="{6741F5C1-DA45-4148-B60E-22D755CA6051}" srcOrd="1" destOrd="0" parTransId="{345447B2-272D-41C0-8C3D-D11FCCCE8B05}" sibTransId="{04168A70-59C5-45D5-AA96-7E29AE11683D}"/>
    <dgm:cxn modelId="{394306CC-6360-46AE-A5E0-D097334C6350}" type="presOf" srcId="{D6FF4D74-C471-46BC-843D-049BEE743DAE}" destId="{86357231-A608-45CF-AB6D-D12A884D480E}" srcOrd="0" destOrd="0" presId="urn:microsoft.com/office/officeart/2005/8/layout/lProcess1"/>
    <dgm:cxn modelId="{594A3DCE-496F-4C9C-AD8F-817F799162F6}" type="presOf" srcId="{DB11697B-8D6B-421C-925E-5724793721B9}" destId="{5624BED6-D609-4660-9D76-3854F6A12FC2}" srcOrd="0" destOrd="0" presId="urn:microsoft.com/office/officeart/2005/8/layout/lProcess1"/>
    <dgm:cxn modelId="{50ABDBCE-21DA-4D3E-84C9-50DEF3BC0675}" type="presOf" srcId="{04168A70-59C5-45D5-AA96-7E29AE11683D}" destId="{003327DC-0621-4FF1-860A-D0D24FCF5A62}" srcOrd="0" destOrd="0" presId="urn:microsoft.com/office/officeart/2005/8/layout/lProcess1"/>
    <dgm:cxn modelId="{5F8C0ED6-23DA-451B-8469-375F2CE90437}" type="presOf" srcId="{6741F5C1-DA45-4148-B60E-22D755CA6051}" destId="{3AEFC69E-C6E5-4E47-9742-6EBC0B9907B0}" srcOrd="0" destOrd="0" presId="urn:microsoft.com/office/officeart/2005/8/layout/lProcess1"/>
    <dgm:cxn modelId="{27182EDD-F17D-4EDE-ADFE-0D6FC68ED985}" type="presOf" srcId="{9D773E4C-8890-41F9-A835-58BE600B061E}" destId="{9FAC046A-6EBD-48CC-BAC6-AD1E2C913DC3}" srcOrd="0" destOrd="0" presId="urn:microsoft.com/office/officeart/2005/8/layout/lProcess1"/>
    <dgm:cxn modelId="{C397AEDD-F6F0-4064-AE82-668CA50B7319}" type="presOf" srcId="{11EA596C-BBCD-41C9-973A-55A96DBC2D76}" destId="{89E91724-D539-4F7E-9AA4-A938A405AFCE}" srcOrd="0" destOrd="0" presId="urn:microsoft.com/office/officeart/2005/8/layout/lProcess1"/>
    <dgm:cxn modelId="{6E6C54DE-E333-4CBA-9E31-0141485D3E3F}" type="presOf" srcId="{A0DB86D7-1B6E-4026-991E-78D2E81FD591}" destId="{4C8F4EE4-E057-4B04-BE94-02B7A7BAE82C}" srcOrd="0" destOrd="0" presId="urn:microsoft.com/office/officeart/2005/8/layout/lProcess1"/>
    <dgm:cxn modelId="{85F0A3E2-8B5C-4968-9254-04219B799D2B}" srcId="{11EA596C-BBCD-41C9-973A-55A96DBC2D76}" destId="{B6458E24-44B3-45B3-A043-386AFCB28A48}" srcOrd="1" destOrd="0" parTransId="{1381835B-E850-4AEA-BB55-CF18370C7D62}" sibTransId="{D3277FAC-B874-4415-A5F0-B212F4B30BB8}"/>
    <dgm:cxn modelId="{460D3CE4-7697-44C6-82A8-ED3FA0EB7845}" srcId="{8C0F6B11-711A-4768-B472-2AE9C11C9A20}" destId="{54A03CE6-AC01-49E7-9F00-DE7A8D665135}" srcOrd="1" destOrd="0" parTransId="{21DAF763-5F93-4E9E-AABC-D3E1DF1F8D63}" sibTransId="{96D342D0-A931-4A16-88EC-FAD4E38DE853}"/>
    <dgm:cxn modelId="{10D8C7E7-2178-4A78-B2FF-9D291FE447CE}" type="presOf" srcId="{8C0F6B11-711A-4768-B472-2AE9C11C9A20}" destId="{DD5E83A3-BE86-49C0-9658-C261BAD20C32}" srcOrd="0" destOrd="0" presId="urn:microsoft.com/office/officeart/2005/8/layout/lProcess1"/>
    <dgm:cxn modelId="{E3CAB6E8-79DA-47AD-8C54-34C6C4FEF5B2}" type="presOf" srcId="{EA584A81-EFC6-4D0B-97F4-16A7F16D2A09}" destId="{DD5E83A3-BE86-49C0-9658-C261BAD20C32}" srcOrd="0" destOrd="3" presId="urn:microsoft.com/office/officeart/2005/8/layout/lProcess1"/>
    <dgm:cxn modelId="{426295EC-D60A-4F2C-B342-BA45ED4770C5}" srcId="{07D63190-476F-410C-AB21-4462965E1D06}" destId="{63B9D189-E260-4FAB-8DBC-7492168ABD83}" srcOrd="3" destOrd="0" parTransId="{6A7C6A1B-8CD4-4669-9205-84AEAA57FF18}" sibTransId="{FBB5E325-B863-403C-872E-785D0EF3C37F}"/>
    <dgm:cxn modelId="{BCCD7CF0-0228-42C7-8737-480CFF6C347D}" type="presOf" srcId="{6B9FC437-E1F0-4557-8F82-A1DDDFB0BD73}" destId="{55216336-9622-43A6-A1B1-7ECE0F0CDC03}" srcOrd="0" destOrd="0" presId="urn:microsoft.com/office/officeart/2005/8/layout/lProcess1"/>
    <dgm:cxn modelId="{FD4E56F5-A7A4-44EA-823A-C000E904CF3D}" srcId="{11EA596C-BBCD-41C9-973A-55A96DBC2D76}" destId="{BC605FB6-1E46-44D5-AB25-07E03F7B34DC}" srcOrd="0" destOrd="0" parTransId="{D31D97CC-007D-4DC4-8221-7C376E4E42D3}" sibTransId="{A969D4B8-BB48-48C8-8C1B-DBD1E0DA45EC}"/>
    <dgm:cxn modelId="{F5B8F3F5-10AA-4822-B373-0ADE6B8A1D84}" type="presOf" srcId="{9F8AC4A1-EFF5-4EBA-BBF3-C2DE8BEB413E}" destId="{DACD2CA9-D014-4C7A-B487-4F666E571CEC}" srcOrd="0" destOrd="1" presId="urn:microsoft.com/office/officeart/2005/8/layout/lProcess1"/>
    <dgm:cxn modelId="{916018F6-6CCE-4043-879B-5BA11E24215B}" type="presOf" srcId="{794B13B2-DAC0-4181-85A1-ACB694614FB5}" destId="{890274FC-9254-418F-A5E5-6C90C5CFF586}" srcOrd="0" destOrd="0" presId="urn:microsoft.com/office/officeart/2005/8/layout/lProcess1"/>
    <dgm:cxn modelId="{13FD53FC-3A3F-496C-A869-4ACC3CA63738}" type="presOf" srcId="{00205B6D-45E4-4CBD-98C6-E5707645A743}" destId="{3AEFC69E-C6E5-4E47-9742-6EBC0B9907B0}" srcOrd="0" destOrd="2" presId="urn:microsoft.com/office/officeart/2005/8/layout/lProcess1"/>
    <dgm:cxn modelId="{4C607D57-6B7C-4904-A740-89282E6B1ADC}" type="presParOf" srcId="{9FAC046A-6EBD-48CC-BAC6-AD1E2C913DC3}" destId="{5DC11AA3-19D9-4DE7-9C5D-35ACE8737E15}" srcOrd="0" destOrd="0" presId="urn:microsoft.com/office/officeart/2005/8/layout/lProcess1"/>
    <dgm:cxn modelId="{E0FEDC07-259B-4684-9335-33318C447B8D}" type="presParOf" srcId="{5DC11AA3-19D9-4DE7-9C5D-35ACE8737E15}" destId="{28244356-6A52-4496-8B1C-F560663B6BEF}" srcOrd="0" destOrd="0" presId="urn:microsoft.com/office/officeart/2005/8/layout/lProcess1"/>
    <dgm:cxn modelId="{066BEF93-A4B2-4B2D-ACBF-A6357F74114E}" type="presParOf" srcId="{5DC11AA3-19D9-4DE7-9C5D-35ACE8737E15}" destId="{9AFD4C33-9DA6-4B1C-927F-70B1CC36ECD7}" srcOrd="1" destOrd="0" presId="urn:microsoft.com/office/officeart/2005/8/layout/lProcess1"/>
    <dgm:cxn modelId="{CC8E0DED-81CF-49D0-AD09-21BB6627FCDA}" type="presParOf" srcId="{5DC11AA3-19D9-4DE7-9C5D-35ACE8737E15}" destId="{DD5E83A3-BE86-49C0-9658-C261BAD20C32}" srcOrd="2" destOrd="0" presId="urn:microsoft.com/office/officeart/2005/8/layout/lProcess1"/>
    <dgm:cxn modelId="{78907EC7-39A0-4F1C-BA88-B99B99386B1F}" type="presParOf" srcId="{5DC11AA3-19D9-4DE7-9C5D-35ACE8737E15}" destId="{FA73E7E6-7A57-4FD8-8FCA-ACF4BC8402EC}" srcOrd="3" destOrd="0" presId="urn:microsoft.com/office/officeart/2005/8/layout/lProcess1"/>
    <dgm:cxn modelId="{C6E08C6D-606F-4DE6-A922-D9C65E689F49}" type="presParOf" srcId="{5DC11AA3-19D9-4DE7-9C5D-35ACE8737E15}" destId="{442BCD8B-78A5-4E7D-A32D-B48C7BA74640}" srcOrd="4" destOrd="0" presId="urn:microsoft.com/office/officeart/2005/8/layout/lProcess1"/>
    <dgm:cxn modelId="{07AD6C41-1F49-4E77-9C10-E431BD51FB88}" type="presParOf" srcId="{5DC11AA3-19D9-4DE7-9C5D-35ACE8737E15}" destId="{86357231-A608-45CF-AB6D-D12A884D480E}" srcOrd="5" destOrd="0" presId="urn:microsoft.com/office/officeart/2005/8/layout/lProcess1"/>
    <dgm:cxn modelId="{FEE1C794-1591-451E-8EEC-DC0671F788AC}" type="presParOf" srcId="{5DC11AA3-19D9-4DE7-9C5D-35ACE8737E15}" destId="{89E91724-D539-4F7E-9AA4-A938A405AFCE}" srcOrd="6" destOrd="0" presId="urn:microsoft.com/office/officeart/2005/8/layout/lProcess1"/>
    <dgm:cxn modelId="{4CE8DBBE-54E5-4EE5-9016-F3E7AE0CD755}" type="presParOf" srcId="{5DC11AA3-19D9-4DE7-9C5D-35ACE8737E15}" destId="{890274FC-9254-418F-A5E5-6C90C5CFF586}" srcOrd="7" destOrd="0" presId="urn:microsoft.com/office/officeart/2005/8/layout/lProcess1"/>
    <dgm:cxn modelId="{02A1213E-8897-490E-A061-E3DF7EEC29C0}" type="presParOf" srcId="{5DC11AA3-19D9-4DE7-9C5D-35ACE8737E15}" destId="{0CF483C4-B41F-41E6-9E71-49CA31CE2587}" srcOrd="8" destOrd="0" presId="urn:microsoft.com/office/officeart/2005/8/layout/lProcess1"/>
    <dgm:cxn modelId="{5F342EB9-ED98-4F49-9464-2B45D10A13E1}" type="presParOf" srcId="{9FAC046A-6EBD-48CC-BAC6-AD1E2C913DC3}" destId="{E5C53407-5AF7-4084-ACC4-6C754FF608F0}" srcOrd="1" destOrd="0" presId="urn:microsoft.com/office/officeart/2005/8/layout/lProcess1"/>
    <dgm:cxn modelId="{A204EBAA-08B0-4385-A5B9-9DE484E0DC5C}" type="presParOf" srcId="{9FAC046A-6EBD-48CC-BAC6-AD1E2C913DC3}" destId="{3E55F021-83D8-4E2D-8CFF-651BAC748EAA}" srcOrd="2" destOrd="0" presId="urn:microsoft.com/office/officeart/2005/8/layout/lProcess1"/>
    <dgm:cxn modelId="{0A01E835-E7BB-43C9-9C19-2FDE12A92B0A}" type="presParOf" srcId="{3E55F021-83D8-4E2D-8CFF-651BAC748EAA}" destId="{14EC586B-335B-4E92-8116-759C29D47EEA}" srcOrd="0" destOrd="0" presId="urn:microsoft.com/office/officeart/2005/8/layout/lProcess1"/>
    <dgm:cxn modelId="{6BEA4290-133A-4587-954C-EE069F2EB34C}" type="presParOf" srcId="{3E55F021-83D8-4E2D-8CFF-651BAC748EAA}" destId="{234F16C5-EE95-4E64-944F-703E0D1C5420}" srcOrd="1" destOrd="0" presId="urn:microsoft.com/office/officeart/2005/8/layout/lProcess1"/>
    <dgm:cxn modelId="{F458E91D-AB9F-40DE-8962-3F8D3F09F400}" type="presParOf" srcId="{3E55F021-83D8-4E2D-8CFF-651BAC748EAA}" destId="{4C8F4EE4-E057-4B04-BE94-02B7A7BAE82C}" srcOrd="2" destOrd="0" presId="urn:microsoft.com/office/officeart/2005/8/layout/lProcess1"/>
    <dgm:cxn modelId="{EDC0BFA0-59D1-4473-9D95-5F984BFDC8DC}" type="presParOf" srcId="{3E55F021-83D8-4E2D-8CFF-651BAC748EAA}" destId="{55216336-9622-43A6-A1B1-7ECE0F0CDC03}" srcOrd="3" destOrd="0" presId="urn:microsoft.com/office/officeart/2005/8/layout/lProcess1"/>
    <dgm:cxn modelId="{E9F28FE9-63B6-4DA1-94FA-CC31F17B52B8}" type="presParOf" srcId="{3E55F021-83D8-4E2D-8CFF-651BAC748EAA}" destId="{3AEFC69E-C6E5-4E47-9742-6EBC0B9907B0}" srcOrd="4" destOrd="0" presId="urn:microsoft.com/office/officeart/2005/8/layout/lProcess1"/>
    <dgm:cxn modelId="{75AF026E-213B-4B7A-9516-4E5834CDEE16}" type="presParOf" srcId="{3E55F021-83D8-4E2D-8CFF-651BAC748EAA}" destId="{003327DC-0621-4FF1-860A-D0D24FCF5A62}" srcOrd="5" destOrd="0" presId="urn:microsoft.com/office/officeart/2005/8/layout/lProcess1"/>
    <dgm:cxn modelId="{8EA99D05-B6E2-4634-A405-91F55696ADB1}" type="presParOf" srcId="{3E55F021-83D8-4E2D-8CFF-651BAC748EAA}" destId="{5624BED6-D609-4660-9D76-3854F6A12FC2}" srcOrd="6" destOrd="0" presId="urn:microsoft.com/office/officeart/2005/8/layout/lProcess1"/>
    <dgm:cxn modelId="{8FDEF49D-1483-45B3-A77B-FEB0E608715E}" type="presParOf" srcId="{3E55F021-83D8-4E2D-8CFF-651BAC748EAA}" destId="{7F3EBD0E-BB50-4186-B295-8ECB58773EED}" srcOrd="7" destOrd="0" presId="urn:microsoft.com/office/officeart/2005/8/layout/lProcess1"/>
    <dgm:cxn modelId="{1159FC13-F327-4F71-B919-3B45B7FCB154}" type="presParOf" srcId="{3E55F021-83D8-4E2D-8CFF-651BAC748EAA}" destId="{DACD2CA9-D014-4C7A-B487-4F666E571CEC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4ECD0-B435-48D1-8517-253218CB6C40}" type="doc">
      <dgm:prSet loTypeId="urn:microsoft.com/office/officeart/2005/8/layout/radial4" loCatId="relationship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E2E763-703A-4363-BB2A-3400C22039BF}">
      <dgm:prSet phldrT="[Text]"/>
      <dgm:spPr/>
      <dgm:t>
        <a:bodyPr/>
        <a:lstStyle/>
        <a:p>
          <a:r>
            <a:rPr lang="en-US" dirty="0"/>
            <a:t>Combine two results by MOFs and apply machine learning</a:t>
          </a:r>
        </a:p>
      </dgm:t>
    </dgm:pt>
    <dgm:pt modelId="{FA25961D-A307-40C0-BA85-DE13FBA9DC98}" type="parTrans" cxnId="{27C74EA9-15B6-471F-BE64-55C308319B6C}">
      <dgm:prSet/>
      <dgm:spPr/>
      <dgm:t>
        <a:bodyPr/>
        <a:lstStyle/>
        <a:p>
          <a:endParaRPr lang="en-US"/>
        </a:p>
      </dgm:t>
    </dgm:pt>
    <dgm:pt modelId="{15369F24-A4E2-44AC-B717-E0687993BCE3}" type="sibTrans" cxnId="{27C74EA9-15B6-471F-BE64-55C308319B6C}">
      <dgm:prSet/>
      <dgm:spPr/>
      <dgm:t>
        <a:bodyPr/>
        <a:lstStyle/>
        <a:p>
          <a:endParaRPr lang="en-US"/>
        </a:p>
      </dgm:t>
    </dgm:pt>
    <dgm:pt modelId="{498C3FDC-5CC6-45C4-A7CE-D958068A070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12BDD6BB-6F89-4344-9B20-130369DC1B16}" type="sibTrans" cxnId="{E9BC6CA4-7C08-4B68-B1EA-2A846BBBB42B}">
      <dgm:prSet/>
      <dgm:spPr/>
      <dgm:t>
        <a:bodyPr/>
        <a:lstStyle/>
        <a:p>
          <a:endParaRPr lang="en-US"/>
        </a:p>
      </dgm:t>
    </dgm:pt>
    <dgm:pt modelId="{535D9A41-3EDD-42AA-835D-1F7BA06B194E}" type="parTrans" cxnId="{E9BC6CA4-7C08-4B68-B1EA-2A846BBBB42B}">
      <dgm:prSet/>
      <dgm:spPr/>
      <dgm:t>
        <a:bodyPr/>
        <a:lstStyle/>
        <a:p>
          <a:endParaRPr lang="en-US"/>
        </a:p>
      </dgm:t>
    </dgm:pt>
    <dgm:pt modelId="{BF54A59D-5F56-4FA4-BB36-57231EFF7450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607F6F1C-F5FC-405D-91BF-68F8EB05125F}" type="sibTrans" cxnId="{7D16CF44-D763-46B1-9D0A-4013ED623E47}">
      <dgm:prSet/>
      <dgm:spPr/>
      <dgm:t>
        <a:bodyPr/>
        <a:lstStyle/>
        <a:p>
          <a:endParaRPr lang="en-US"/>
        </a:p>
      </dgm:t>
    </dgm:pt>
    <dgm:pt modelId="{085C8962-EAAD-4F5C-8FAA-44D70B020EE5}" type="parTrans" cxnId="{7D16CF44-D763-46B1-9D0A-4013ED623E47}">
      <dgm:prSet/>
      <dgm:spPr/>
      <dgm:t>
        <a:bodyPr/>
        <a:lstStyle/>
        <a:p>
          <a:endParaRPr lang="en-US"/>
        </a:p>
      </dgm:t>
    </dgm:pt>
    <dgm:pt modelId="{C2486BB9-5E17-4E78-8D85-E6797A8D74FE}">
      <dgm:prSet/>
      <dgm:spPr/>
      <dgm:t>
        <a:bodyPr/>
        <a:lstStyle/>
        <a:p>
          <a:r>
            <a:rPr lang="en-US" dirty="0"/>
            <a:t>MOFs labeled with model, either Langmuir or </a:t>
          </a:r>
          <a:r>
            <a:rPr lang="en-US" dirty="0" err="1"/>
            <a:t>Freundlich</a:t>
          </a:r>
          <a:r>
            <a:rPr lang="en-US" dirty="0"/>
            <a:t>, and corresponding parameters</a:t>
          </a:r>
        </a:p>
      </dgm:t>
    </dgm:pt>
    <dgm:pt modelId="{F610C33F-8EC3-4A2B-8BC8-420365D8FF07}" type="parTrans" cxnId="{800B2A11-CEB7-442B-A7F9-D43FE512A292}">
      <dgm:prSet/>
      <dgm:spPr/>
      <dgm:t>
        <a:bodyPr/>
        <a:lstStyle/>
        <a:p>
          <a:endParaRPr lang="en-US"/>
        </a:p>
      </dgm:t>
    </dgm:pt>
    <dgm:pt modelId="{B4E88BF3-A19B-4A63-80DC-83EAA406E6A9}" type="sibTrans" cxnId="{800B2A11-CEB7-442B-A7F9-D43FE512A292}">
      <dgm:prSet/>
      <dgm:spPr/>
      <dgm:t>
        <a:bodyPr/>
        <a:lstStyle/>
        <a:p>
          <a:endParaRPr lang="en-US"/>
        </a:p>
      </dgm:t>
    </dgm:pt>
    <dgm:pt modelId="{8C0A29D3-6449-44BB-BC71-34DBE8CDD1FC}">
      <dgm:prSet/>
      <dgm:spPr/>
      <dgm:t>
        <a:bodyPr/>
        <a:lstStyle/>
        <a:p>
          <a:r>
            <a:rPr lang="en-US"/>
            <a:t>MOFs and their structure properties after PCA transformation and dimension reduction</a:t>
          </a:r>
          <a:endParaRPr lang="en-US" dirty="0"/>
        </a:p>
      </dgm:t>
    </dgm:pt>
    <dgm:pt modelId="{A1382F85-78A5-4DEA-9FEA-C9691514BA7C}" type="parTrans" cxnId="{3618B2E2-B1BF-4B37-8DB5-1AF5370B3165}">
      <dgm:prSet/>
      <dgm:spPr/>
      <dgm:t>
        <a:bodyPr/>
        <a:lstStyle/>
        <a:p>
          <a:endParaRPr lang="en-US"/>
        </a:p>
      </dgm:t>
    </dgm:pt>
    <dgm:pt modelId="{4BE0DE9F-F729-4787-A8BD-5DECBE3CE33E}" type="sibTrans" cxnId="{3618B2E2-B1BF-4B37-8DB5-1AF5370B3165}">
      <dgm:prSet/>
      <dgm:spPr/>
      <dgm:t>
        <a:bodyPr/>
        <a:lstStyle/>
        <a:p>
          <a:endParaRPr lang="en-US"/>
        </a:p>
      </dgm:t>
    </dgm:pt>
    <dgm:pt modelId="{F03FCD39-42AA-45DE-849E-BF764A912BE7}" type="pres">
      <dgm:prSet presAssocID="{B054ECD0-B435-48D1-8517-253218CB6C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8CE81F-46CC-47B4-8914-A94B823D2EF3}" type="pres">
      <dgm:prSet presAssocID="{66E2E763-703A-4363-BB2A-3400C22039BF}" presName="centerShape" presStyleLbl="node0" presStyleIdx="0" presStyleCnt="1"/>
      <dgm:spPr/>
    </dgm:pt>
    <dgm:pt modelId="{A23DB515-8F5C-4F7D-BAEB-06B252E699DE}" type="pres">
      <dgm:prSet presAssocID="{085C8962-EAAD-4F5C-8FAA-44D70B020EE5}" presName="parTrans" presStyleLbl="bgSibTrans2D1" presStyleIdx="0" presStyleCnt="2"/>
      <dgm:spPr/>
    </dgm:pt>
    <dgm:pt modelId="{D1622F28-D6AE-4EB4-B28B-99681200D871}" type="pres">
      <dgm:prSet presAssocID="{BF54A59D-5F56-4FA4-BB36-57231EFF7450}" presName="node" presStyleLbl="node1" presStyleIdx="0" presStyleCnt="2" custScaleX="204106" custScaleY="64200">
        <dgm:presLayoutVars>
          <dgm:bulletEnabled val="1"/>
        </dgm:presLayoutVars>
      </dgm:prSet>
      <dgm:spPr/>
    </dgm:pt>
    <dgm:pt modelId="{C3AD56E6-1F9A-44D6-BE3A-A7C4D55F836E}" type="pres">
      <dgm:prSet presAssocID="{535D9A41-3EDD-42AA-835D-1F7BA06B194E}" presName="parTrans" presStyleLbl="bgSibTrans2D1" presStyleIdx="1" presStyleCnt="2"/>
      <dgm:spPr/>
    </dgm:pt>
    <dgm:pt modelId="{760F9BE0-BD97-4660-A2FC-3B41347141E2}" type="pres">
      <dgm:prSet presAssocID="{498C3FDC-5CC6-45C4-A7CE-D958068A070A}" presName="node" presStyleLbl="node1" presStyleIdx="1" presStyleCnt="2" custScaleX="204106" custScaleY="64200">
        <dgm:presLayoutVars>
          <dgm:bulletEnabled val="1"/>
        </dgm:presLayoutVars>
      </dgm:prSet>
      <dgm:spPr/>
    </dgm:pt>
  </dgm:ptLst>
  <dgm:cxnLst>
    <dgm:cxn modelId="{800B2A11-CEB7-442B-A7F9-D43FE512A292}" srcId="{BF54A59D-5F56-4FA4-BB36-57231EFF7450}" destId="{C2486BB9-5E17-4E78-8D85-E6797A8D74FE}" srcOrd="0" destOrd="0" parTransId="{F610C33F-8EC3-4A2B-8BC8-420365D8FF07}" sibTransId="{B4E88BF3-A19B-4A63-80DC-83EAA406E6A9}"/>
    <dgm:cxn modelId="{82A46312-DAB8-4196-898C-16CA1E62DF6F}" type="presOf" srcId="{535D9A41-3EDD-42AA-835D-1F7BA06B194E}" destId="{C3AD56E6-1F9A-44D6-BE3A-A7C4D55F836E}" srcOrd="0" destOrd="0" presId="urn:microsoft.com/office/officeart/2005/8/layout/radial4"/>
    <dgm:cxn modelId="{C95C4823-FECE-47BD-9488-3BB1B7199141}" type="presOf" srcId="{B054ECD0-B435-48D1-8517-253218CB6C40}" destId="{F03FCD39-42AA-45DE-849E-BF764A912BE7}" srcOrd="0" destOrd="0" presId="urn:microsoft.com/office/officeart/2005/8/layout/radial4"/>
    <dgm:cxn modelId="{299CB82F-5AC0-4CFB-969B-8BC05EF943C0}" type="presOf" srcId="{66E2E763-703A-4363-BB2A-3400C22039BF}" destId="{1E8CE81F-46CC-47B4-8914-A94B823D2EF3}" srcOrd="0" destOrd="0" presId="urn:microsoft.com/office/officeart/2005/8/layout/radial4"/>
    <dgm:cxn modelId="{7D16CF44-D763-46B1-9D0A-4013ED623E47}" srcId="{66E2E763-703A-4363-BB2A-3400C22039BF}" destId="{BF54A59D-5F56-4FA4-BB36-57231EFF7450}" srcOrd="0" destOrd="0" parTransId="{085C8962-EAAD-4F5C-8FAA-44D70B020EE5}" sibTransId="{607F6F1C-F5FC-405D-91BF-68F8EB05125F}"/>
    <dgm:cxn modelId="{E366A353-FD53-4D22-997B-3D0B9234D68B}" type="presOf" srcId="{085C8962-EAAD-4F5C-8FAA-44D70B020EE5}" destId="{A23DB515-8F5C-4F7D-BAEB-06B252E699DE}" srcOrd="0" destOrd="0" presId="urn:microsoft.com/office/officeart/2005/8/layout/radial4"/>
    <dgm:cxn modelId="{65E4D7A2-92E9-41E0-BDFB-B60AAD9D3931}" type="presOf" srcId="{BF54A59D-5F56-4FA4-BB36-57231EFF7450}" destId="{D1622F28-D6AE-4EB4-B28B-99681200D871}" srcOrd="0" destOrd="0" presId="urn:microsoft.com/office/officeart/2005/8/layout/radial4"/>
    <dgm:cxn modelId="{E9BC6CA4-7C08-4B68-B1EA-2A846BBBB42B}" srcId="{66E2E763-703A-4363-BB2A-3400C22039BF}" destId="{498C3FDC-5CC6-45C4-A7CE-D958068A070A}" srcOrd="1" destOrd="0" parTransId="{535D9A41-3EDD-42AA-835D-1F7BA06B194E}" sibTransId="{12BDD6BB-6F89-4344-9B20-130369DC1B16}"/>
    <dgm:cxn modelId="{27C74EA9-15B6-471F-BE64-55C308319B6C}" srcId="{B054ECD0-B435-48D1-8517-253218CB6C40}" destId="{66E2E763-703A-4363-BB2A-3400C22039BF}" srcOrd="0" destOrd="0" parTransId="{FA25961D-A307-40C0-BA85-DE13FBA9DC98}" sibTransId="{15369F24-A4E2-44AC-B717-E0687993BCE3}"/>
    <dgm:cxn modelId="{DE567FC4-7945-4C90-8FC3-05AC514CCC10}" type="presOf" srcId="{C2486BB9-5E17-4E78-8D85-E6797A8D74FE}" destId="{D1622F28-D6AE-4EB4-B28B-99681200D871}" srcOrd="0" destOrd="1" presId="urn:microsoft.com/office/officeart/2005/8/layout/radial4"/>
    <dgm:cxn modelId="{9C5B52D0-7F69-4368-8863-0A670254CC57}" type="presOf" srcId="{8C0A29D3-6449-44BB-BC71-34DBE8CDD1FC}" destId="{760F9BE0-BD97-4660-A2FC-3B41347141E2}" srcOrd="0" destOrd="1" presId="urn:microsoft.com/office/officeart/2005/8/layout/radial4"/>
    <dgm:cxn modelId="{3618B2E2-B1BF-4B37-8DB5-1AF5370B3165}" srcId="{498C3FDC-5CC6-45C4-A7CE-D958068A070A}" destId="{8C0A29D3-6449-44BB-BC71-34DBE8CDD1FC}" srcOrd="0" destOrd="0" parTransId="{A1382F85-78A5-4DEA-9FEA-C9691514BA7C}" sibTransId="{4BE0DE9F-F729-4787-A8BD-5DECBE3CE33E}"/>
    <dgm:cxn modelId="{0509D1FE-AF87-49DC-B2C9-3353E704915A}" type="presOf" srcId="{498C3FDC-5CC6-45C4-A7CE-D958068A070A}" destId="{760F9BE0-BD97-4660-A2FC-3B41347141E2}" srcOrd="0" destOrd="0" presId="urn:microsoft.com/office/officeart/2005/8/layout/radial4"/>
    <dgm:cxn modelId="{005D5A38-671D-4571-9E5C-A90B8BA6E83D}" type="presParOf" srcId="{F03FCD39-42AA-45DE-849E-BF764A912BE7}" destId="{1E8CE81F-46CC-47B4-8914-A94B823D2EF3}" srcOrd="0" destOrd="0" presId="urn:microsoft.com/office/officeart/2005/8/layout/radial4"/>
    <dgm:cxn modelId="{B4BBD167-6215-497C-8FE7-D86DA2B8C374}" type="presParOf" srcId="{F03FCD39-42AA-45DE-849E-BF764A912BE7}" destId="{A23DB515-8F5C-4F7D-BAEB-06B252E699DE}" srcOrd="1" destOrd="0" presId="urn:microsoft.com/office/officeart/2005/8/layout/radial4"/>
    <dgm:cxn modelId="{D4E99489-6A8A-4598-ADEB-35B508C3FFCF}" type="presParOf" srcId="{F03FCD39-42AA-45DE-849E-BF764A912BE7}" destId="{D1622F28-D6AE-4EB4-B28B-99681200D871}" srcOrd="2" destOrd="0" presId="urn:microsoft.com/office/officeart/2005/8/layout/radial4"/>
    <dgm:cxn modelId="{688CE2BB-907D-4BD9-9921-4C902FD2289E}" type="presParOf" srcId="{F03FCD39-42AA-45DE-849E-BF764A912BE7}" destId="{C3AD56E6-1F9A-44D6-BE3A-A7C4D55F836E}" srcOrd="3" destOrd="0" presId="urn:microsoft.com/office/officeart/2005/8/layout/radial4"/>
    <dgm:cxn modelId="{2D2A0ACA-108C-433A-BC4A-DC9F69D116FF}" type="presParOf" srcId="{F03FCD39-42AA-45DE-849E-BF764A912BE7}" destId="{760F9BE0-BD97-4660-A2FC-3B41347141E2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44356-6A52-4496-8B1C-F560663B6BEF}">
      <dsp:nvSpPr>
        <dsp:cNvPr id="0" name=""/>
        <dsp:cNvSpPr/>
      </dsp:nvSpPr>
      <dsp:spPr>
        <a:xfrm>
          <a:off x="3223" y="206543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NIST Adsorption Database</a:t>
          </a:r>
        </a:p>
      </dsp:txBody>
      <dsp:txXfrm>
        <a:off x="23738" y="227058"/>
        <a:ext cx="2760697" cy="659401"/>
      </dsp:txXfrm>
    </dsp:sp>
    <dsp:sp modelId="{9AFD4C33-9DA6-4B1C-927F-70B1CC36ECD7}">
      <dsp:nvSpPr>
        <dsp:cNvPr id="0" name=""/>
        <dsp:cNvSpPr/>
      </dsp:nvSpPr>
      <dsp:spPr>
        <a:xfrm rot="5400000">
          <a:off x="1342799" y="968263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E83A3-BE86-49C0-9658-C261BAD20C32}">
      <dsp:nvSpPr>
        <dsp:cNvPr id="0" name=""/>
        <dsp:cNvSpPr/>
      </dsp:nvSpPr>
      <dsp:spPr>
        <a:xfrm>
          <a:off x="3223" y="1152126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Cleansing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Remove non-MOFs, such as Zeolites and AC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Convert pressure unit and adsorption unit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23738" y="1172641"/>
        <a:ext cx="2760697" cy="659401"/>
      </dsp:txXfrm>
    </dsp:sp>
    <dsp:sp modelId="{FA73E7E6-7A57-4FD8-8FCA-ACF4BC8402EC}">
      <dsp:nvSpPr>
        <dsp:cNvPr id="0" name=""/>
        <dsp:cNvSpPr/>
      </dsp:nvSpPr>
      <dsp:spPr>
        <a:xfrm rot="5400000">
          <a:off x="1342799" y="1913846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CD8B-78A5-4E7D-A32D-B48C7BA74640}">
      <dsp:nvSpPr>
        <dsp:cNvPr id="0" name=""/>
        <dsp:cNvSpPr/>
      </dsp:nvSpPr>
      <dsp:spPr>
        <a:xfrm>
          <a:off x="3223" y="2097709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Linear Regression on Isotherms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Curve-fit isotherm data on Langmuir and </a:t>
          </a:r>
          <a:r>
            <a:rPr lang="en-US" sz="800" kern="1200" dirty="0" err="1"/>
            <a:t>Freundlich</a:t>
          </a:r>
          <a:r>
            <a:rPr lang="en-US" sz="800" kern="1200" dirty="0"/>
            <a:t> models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Obtain intercept and coefficient, and calculate R2 value for each model</a:t>
          </a:r>
        </a:p>
      </dsp:txBody>
      <dsp:txXfrm>
        <a:off x="23738" y="2118224"/>
        <a:ext cx="2760697" cy="659401"/>
      </dsp:txXfrm>
    </dsp:sp>
    <dsp:sp modelId="{86357231-A608-45CF-AB6D-D12A884D480E}">
      <dsp:nvSpPr>
        <dsp:cNvPr id="0" name=""/>
        <dsp:cNvSpPr/>
      </dsp:nvSpPr>
      <dsp:spPr>
        <a:xfrm rot="5400000">
          <a:off x="1342799" y="2859429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91724-D539-4F7E-9AA4-A938A405AFCE}">
      <dsp:nvSpPr>
        <dsp:cNvPr id="0" name=""/>
        <dsp:cNvSpPr/>
      </dsp:nvSpPr>
      <dsp:spPr>
        <a:xfrm>
          <a:off x="3223" y="3043292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Isotherm Model Assignment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Assign isotherm model to each MOF based on each R2 value of  Langmuir and </a:t>
          </a:r>
          <a:r>
            <a:rPr lang="en-US" sz="800" kern="1200" dirty="0" err="1"/>
            <a:t>Freundlich</a:t>
          </a:r>
          <a:r>
            <a:rPr lang="en-US" sz="800" kern="1200" dirty="0"/>
            <a:t> models regression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Calculate the parameters corresponding to assigned model</a:t>
          </a:r>
        </a:p>
      </dsp:txBody>
      <dsp:txXfrm>
        <a:off x="23738" y="3063807"/>
        <a:ext cx="2760697" cy="659401"/>
      </dsp:txXfrm>
    </dsp:sp>
    <dsp:sp modelId="{890274FC-9254-418F-A5E5-6C90C5CFF586}">
      <dsp:nvSpPr>
        <dsp:cNvPr id="0" name=""/>
        <dsp:cNvSpPr/>
      </dsp:nvSpPr>
      <dsp:spPr>
        <a:xfrm rot="5400000">
          <a:off x="1342799" y="3805012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483C4-B41F-41E6-9E71-49CA31CE2587}">
      <dsp:nvSpPr>
        <dsp:cNvPr id="0" name=""/>
        <dsp:cNvSpPr/>
      </dsp:nvSpPr>
      <dsp:spPr>
        <a:xfrm>
          <a:off x="3223" y="3988875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MOFs labeled with model, either Langmuir or </a:t>
          </a:r>
          <a:r>
            <a:rPr lang="en-US" sz="800" kern="1200" dirty="0" err="1"/>
            <a:t>Freundlich</a:t>
          </a:r>
          <a:r>
            <a:rPr lang="en-US" sz="800" kern="1200" dirty="0"/>
            <a:t>, and corresponding parameters.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23738" y="4009390"/>
        <a:ext cx="2760697" cy="659401"/>
      </dsp:txXfrm>
    </dsp:sp>
    <dsp:sp modelId="{14EC586B-335B-4E92-8116-759C29D47EEA}">
      <dsp:nvSpPr>
        <dsp:cNvPr id="0" name=""/>
        <dsp:cNvSpPr/>
      </dsp:nvSpPr>
      <dsp:spPr>
        <a:xfrm>
          <a:off x="3197192" y="206543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CoRE</a:t>
          </a:r>
          <a:r>
            <a:rPr lang="en-US" sz="2000" kern="1200" dirty="0"/>
            <a:t> MOF Database</a:t>
          </a:r>
        </a:p>
      </dsp:txBody>
      <dsp:txXfrm>
        <a:off x="3217707" y="227058"/>
        <a:ext cx="2760697" cy="659401"/>
      </dsp:txXfrm>
    </dsp:sp>
    <dsp:sp modelId="{234F16C5-EE95-4E64-944F-703E0D1C5420}">
      <dsp:nvSpPr>
        <dsp:cNvPr id="0" name=""/>
        <dsp:cNvSpPr/>
      </dsp:nvSpPr>
      <dsp:spPr>
        <a:xfrm rot="5400000">
          <a:off x="4536768" y="968263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F4EE4-E057-4B04-BE94-02B7A7BAE82C}">
      <dsp:nvSpPr>
        <dsp:cNvPr id="0" name=""/>
        <dsp:cNvSpPr/>
      </dsp:nvSpPr>
      <dsp:spPr>
        <a:xfrm>
          <a:off x="3197192" y="1152126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Cleansing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Remove MOFs with missing structure properties</a:t>
          </a:r>
        </a:p>
      </dsp:txBody>
      <dsp:txXfrm>
        <a:off x="3217707" y="1172641"/>
        <a:ext cx="2760697" cy="659401"/>
      </dsp:txXfrm>
    </dsp:sp>
    <dsp:sp modelId="{55216336-9622-43A6-A1B1-7ECE0F0CDC03}">
      <dsp:nvSpPr>
        <dsp:cNvPr id="0" name=""/>
        <dsp:cNvSpPr/>
      </dsp:nvSpPr>
      <dsp:spPr>
        <a:xfrm rot="5400000">
          <a:off x="4536768" y="1913846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C69E-C6E5-4E47-9742-6EBC0B9907B0}">
      <dsp:nvSpPr>
        <dsp:cNvPr id="0" name=""/>
        <dsp:cNvSpPr/>
      </dsp:nvSpPr>
      <dsp:spPr>
        <a:xfrm>
          <a:off x="3197192" y="2097709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Define the Feature Vector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Each MOF can be represented by PLD, LCD, SA, VF and density etc.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Represent metal types as numerical variables</a:t>
          </a:r>
        </a:p>
      </dsp:txBody>
      <dsp:txXfrm>
        <a:off x="3217707" y="2118224"/>
        <a:ext cx="2760697" cy="659401"/>
      </dsp:txXfrm>
    </dsp:sp>
    <dsp:sp modelId="{003327DC-0621-4FF1-860A-D0D24FCF5A62}">
      <dsp:nvSpPr>
        <dsp:cNvPr id="0" name=""/>
        <dsp:cNvSpPr/>
      </dsp:nvSpPr>
      <dsp:spPr>
        <a:xfrm rot="5400000">
          <a:off x="4536768" y="2859429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4BED6-D609-4660-9D76-3854F6A12FC2}">
      <dsp:nvSpPr>
        <dsp:cNvPr id="0" name=""/>
        <dsp:cNvSpPr/>
      </dsp:nvSpPr>
      <dsp:spPr>
        <a:xfrm>
          <a:off x="3197192" y="3043292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Principle Component Analysis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Calculate the explained variance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Determine minimum number of principle components and reduce the dimensionality </a:t>
          </a:r>
        </a:p>
      </dsp:txBody>
      <dsp:txXfrm>
        <a:off x="3217707" y="3063807"/>
        <a:ext cx="2760697" cy="659401"/>
      </dsp:txXfrm>
    </dsp:sp>
    <dsp:sp modelId="{7F3EBD0E-BB50-4186-B295-8ECB58773EED}">
      <dsp:nvSpPr>
        <dsp:cNvPr id="0" name=""/>
        <dsp:cNvSpPr/>
      </dsp:nvSpPr>
      <dsp:spPr>
        <a:xfrm rot="5400000">
          <a:off x="4536768" y="3805012"/>
          <a:ext cx="122575" cy="122575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D2CA9-D014-4C7A-B487-4F666E571CEC}">
      <dsp:nvSpPr>
        <dsp:cNvPr id="0" name=""/>
        <dsp:cNvSpPr/>
      </dsp:nvSpPr>
      <dsp:spPr>
        <a:xfrm>
          <a:off x="3197192" y="3988875"/>
          <a:ext cx="2801727" cy="7004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MOFs and their structure properties after PCA transformation and dimension reduction</a:t>
          </a:r>
        </a:p>
      </dsp:txBody>
      <dsp:txXfrm>
        <a:off x="3217707" y="4009390"/>
        <a:ext cx="2760697" cy="659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E81F-46CC-47B4-8914-A94B823D2EF3}">
      <dsp:nvSpPr>
        <dsp:cNvPr id="0" name=""/>
        <dsp:cNvSpPr/>
      </dsp:nvSpPr>
      <dsp:spPr>
        <a:xfrm>
          <a:off x="1564481" y="1176879"/>
          <a:ext cx="1443037" cy="14430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Combine two results by MOFs and apply machine learning</a:t>
          </a:r>
        </a:p>
      </dsp:txBody>
      <dsp:txXfrm>
        <a:off x="1775809" y="1388207"/>
        <a:ext cx="1020381" cy="1020381"/>
      </dsp:txXfrm>
    </dsp:sp>
    <dsp:sp modelId="{A23DB515-8F5C-4F7D-BAEB-06B252E699DE}">
      <dsp:nvSpPr>
        <dsp:cNvPr id="0" name=""/>
        <dsp:cNvSpPr/>
      </dsp:nvSpPr>
      <dsp:spPr>
        <a:xfrm rot="12900000">
          <a:off x="583997" y="907334"/>
          <a:ext cx="1160582" cy="41126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622F28-D6AE-4EB4-B28B-99681200D871}">
      <dsp:nvSpPr>
        <dsp:cNvPr id="0" name=""/>
        <dsp:cNvSpPr/>
      </dsp:nvSpPr>
      <dsp:spPr>
        <a:xfrm>
          <a:off x="-710088" y="428082"/>
          <a:ext cx="2798059" cy="704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MOFs labeled with model, either Langmuir or </a:t>
          </a:r>
          <a:r>
            <a:rPr lang="en-US" sz="1000" kern="1200" dirty="0" err="1"/>
            <a:t>Freundlich</a:t>
          </a:r>
          <a:r>
            <a:rPr lang="en-US" sz="1000" kern="1200" dirty="0"/>
            <a:t>, and corresponding parameters</a:t>
          </a:r>
        </a:p>
      </dsp:txBody>
      <dsp:txXfrm>
        <a:off x="-689466" y="448704"/>
        <a:ext cx="2756815" cy="662842"/>
      </dsp:txXfrm>
    </dsp:sp>
    <dsp:sp modelId="{C3AD56E6-1F9A-44D6-BE3A-A7C4D55F836E}">
      <dsp:nvSpPr>
        <dsp:cNvPr id="0" name=""/>
        <dsp:cNvSpPr/>
      </dsp:nvSpPr>
      <dsp:spPr>
        <a:xfrm rot="19500000">
          <a:off x="2827420" y="907334"/>
          <a:ext cx="1160582" cy="41126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F9BE0-BD97-4660-A2FC-3B41347141E2}">
      <dsp:nvSpPr>
        <dsp:cNvPr id="0" name=""/>
        <dsp:cNvSpPr/>
      </dsp:nvSpPr>
      <dsp:spPr>
        <a:xfrm>
          <a:off x="2484028" y="428082"/>
          <a:ext cx="2798059" cy="704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Results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MOFs and their structure properties after PCA transformation and dimension reduction</a:t>
          </a:r>
          <a:endParaRPr lang="en-US" sz="1000" kern="1200" dirty="0"/>
        </a:p>
      </dsp:txBody>
      <dsp:txXfrm>
        <a:off x="2504650" y="448704"/>
        <a:ext cx="2756815" cy="66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31558"/>
            <a:ext cx="5829300" cy="32580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15281"/>
            <a:ext cx="5143500" cy="225942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8243"/>
            <a:ext cx="1478756" cy="7930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8243"/>
            <a:ext cx="4350544" cy="79307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33082"/>
            <a:ext cx="5915025" cy="38927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62707"/>
            <a:ext cx="5915025" cy="204713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91217"/>
            <a:ext cx="2914650" cy="59377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91217"/>
            <a:ext cx="2914650" cy="59377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8246"/>
            <a:ext cx="5915025" cy="1808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94087"/>
            <a:ext cx="2901255" cy="11242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18384"/>
            <a:ext cx="2901255" cy="50279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94087"/>
            <a:ext cx="2915543" cy="11242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18384"/>
            <a:ext cx="2915543" cy="50279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6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888"/>
            <a:ext cx="2211884" cy="21836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7426"/>
            <a:ext cx="3471863" cy="665046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494"/>
            <a:ext cx="2211884" cy="520123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3888"/>
            <a:ext cx="2211884" cy="21836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7426"/>
            <a:ext cx="3471863" cy="665046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07494"/>
            <a:ext cx="2211884" cy="520123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8246"/>
            <a:ext cx="5915025" cy="1808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91217"/>
            <a:ext cx="5915025" cy="5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73772"/>
            <a:ext cx="1543050" cy="49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437A-55C5-47DB-81DB-83D051D72AD4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73772"/>
            <a:ext cx="2314575" cy="49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73772"/>
            <a:ext cx="1543050" cy="498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38AA-3572-4E26-B3BA-BDC2F4729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1093" y="7836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03803130"/>
              </p:ext>
            </p:extLst>
          </p:nvPr>
        </p:nvGraphicFramePr>
        <p:xfrm>
          <a:off x="427929" y="217885"/>
          <a:ext cx="6002144" cy="4895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327695707"/>
              </p:ext>
            </p:extLst>
          </p:nvPr>
        </p:nvGraphicFramePr>
        <p:xfrm>
          <a:off x="1143000" y="3780235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Left Arrow 16"/>
          <p:cNvSpPr/>
          <p:nvPr/>
        </p:nvSpPr>
        <p:spPr>
          <a:xfrm rot="16200000">
            <a:off x="3115046" y="6565819"/>
            <a:ext cx="627917" cy="411266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2029975" y="7123891"/>
            <a:ext cx="2798059" cy="2161796"/>
            <a:chOff x="2484028" y="428082"/>
            <a:chExt cx="2798059" cy="70408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2484028" y="428082"/>
              <a:ext cx="2798059" cy="704086"/>
            </a:xfrm>
            <a:prstGeom prst="roundRect">
              <a:avLst>
                <a:gd name="adj" fmla="val 10000"/>
              </a:avLst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ounded Rectangle 4"/>
                <p:cNvSpPr txBox="1"/>
                <p:nvPr/>
              </p:nvSpPr>
              <p:spPr>
                <a:xfrm>
                  <a:off x="2504650" y="448704"/>
                  <a:ext cx="2756815" cy="662842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4766" tIns="24766" rIns="24766" bIns="24766" numCol="1" spcCol="1270" anchor="t" anchorCtr="0">
                  <a:noAutofit/>
                </a:bodyPr>
                <a:lstStyle/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/>
                    <a:t>Final </a:t>
                  </a:r>
                  <a:r>
                    <a:rPr lang="en-US" sz="1000" dirty="0" err="1"/>
                    <a:t>Model</a:t>
                  </a:r>
                  <a:endParaRPr lang="en-US" sz="1000" dirty="0"/>
                </a:p>
                <a:p>
                  <a:pPr marL="171453" indent="-171453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/>
                    <a:t>Classification:</a:t>
                  </a:r>
                  <a:endParaRPr lang="en-US" sz="1000" dirty="0"/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𝑃𝐿𝐷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𝐿𝐶𝐷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𝑆𝐴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…)</m:t>
                        </m:r>
                      </m:oMath>
                    </m:oMathPara>
                  </a14:m>
                  <a:endParaRPr lang="en-US" sz="1000" dirty="0"/>
                </a:p>
                <a:p>
                  <a:pPr marL="171453" indent="-171453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000" dirty="0"/>
                    <a:t>Regression:</a:t>
                  </a:r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/>
                    <a:t>Langmuir:</a:t>
                  </a:r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𝑃𝐿𝐷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𝐿𝐶𝐷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𝑉𝐹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𝑃𝐿𝐷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𝐿𝐶𝐷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𝑉𝐹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dirty="0" err="1"/>
                    <a:t>Freundlich</a:t>
                  </a:r>
                  <a:r>
                    <a:rPr lang="en-US" sz="1000" dirty="0"/>
                    <a:t>:</a:t>
                  </a:r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𝑃𝐿𝐷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𝐿𝐶𝐷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𝑉𝐹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  <a:p>
                  <a:pPr algn="ctr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𝑃𝐿𝐷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𝐿𝐶𝐷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𝑆𝐴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𝑉𝐹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  <a:p>
                  <a:pPr lvl="1"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000" dirty="0"/>
                </a:p>
                <a:p>
                  <a:pPr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000" dirty="0"/>
                </a:p>
                <a:p>
                  <a:pPr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000" dirty="0"/>
                </a:p>
                <a:p>
                  <a:pPr defTabSz="57786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000" dirty="0"/>
                </a:p>
              </p:txBody>
            </p:sp>
          </mc:Choice>
          <mc:Fallback>
            <p:sp>
              <p:nvSpPr>
                <p:cNvPr id="20" name="Rounded 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650" y="448704"/>
                  <a:ext cx="2756815" cy="662842"/>
                </a:xfrm>
                <a:prstGeom prst="rect">
                  <a:avLst/>
                </a:prstGeom>
                <a:blipFill>
                  <a:blip r:embed="rId12"/>
                  <a:stretch>
                    <a:fillRect l="-1370" t="-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48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226</Words>
  <Application>Microsoft Macintosh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</vt:vector>
  </TitlesOfParts>
  <Company>Georgia Institute of Technology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Zhe</dc:creator>
  <cp:lastModifiedBy>Microsoft Office 用户</cp:lastModifiedBy>
  <cp:revision>18</cp:revision>
  <dcterms:created xsi:type="dcterms:W3CDTF">2018-03-01T09:05:17Z</dcterms:created>
  <dcterms:modified xsi:type="dcterms:W3CDTF">2018-04-24T19:23:12Z</dcterms:modified>
</cp:coreProperties>
</file>