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97a1f61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97a1f61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9e4be6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29e4be6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29e4be6f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29e4be6f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b1f719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b1f719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29e4be6f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29e4be6f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9e4be6f7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29e4be6f7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Freemium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Cai, Sarah Zhao, Wendy Yu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642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72525" y="1219625"/>
            <a:ext cx="4647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Helping the HighNote music streaming website to predict adoption of free users to premium subscribers on their freemium model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dataset contains user data with prior, current, and future features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 this presentation, we will go over our methodology, analysis, recommendation, limitations, and possible next steps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50" y="1097800"/>
            <a:ext cx="3417550" cy="31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211675" y="13522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Two predictive models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1. How likely free users are to become adopters of the premium subscription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2. Predicting future engagement using current and prior features from users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“Delta2engagement” feature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Replacing missing values with zeros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KNN model randomly selects features and runs multiple times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3872000" y="1371450"/>
            <a:ext cx="4596600" cy="32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First prediction - Logistic regression</a:t>
            </a:r>
            <a:endParaRPr sz="15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dirty="0">
                <a:solidFill>
                  <a:srgbClr val="000000"/>
                </a:solidFill>
              </a:rPr>
              <a:t>A score of about 93% accuracy </a:t>
            </a:r>
            <a:endParaRPr sz="1500" dirty="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dirty="0">
                <a:solidFill>
                  <a:srgbClr val="000000"/>
                </a:solidFill>
              </a:rPr>
              <a:t>Low variance of less than a 1% difference between the testing and training data</a:t>
            </a:r>
            <a:endParaRPr sz="1500" dirty="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dirty="0">
                <a:solidFill>
                  <a:srgbClr val="000000"/>
                </a:solidFill>
              </a:rPr>
              <a:t>12 users will switch to premium</a:t>
            </a:r>
            <a:endParaRPr sz="1500" dirty="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dirty="0">
                <a:solidFill>
                  <a:srgbClr val="000000"/>
                </a:solidFill>
              </a:rPr>
              <a:t>24,964 users will remain free, only </a:t>
            </a:r>
            <a:r>
              <a:rPr lang="en" sz="1500" b="1" dirty="0">
                <a:solidFill>
                  <a:srgbClr val="000000"/>
                </a:solidFill>
              </a:rPr>
              <a:t>1,828</a:t>
            </a:r>
            <a:r>
              <a:rPr lang="en" sz="1500" dirty="0">
                <a:solidFill>
                  <a:srgbClr val="000000"/>
                </a:solidFill>
              </a:rPr>
              <a:t> samples wrongly predicted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Second prediction </a:t>
            </a:r>
          </a:p>
          <a:p>
            <a:pPr lvl="1" indent="-323850">
              <a:buSzPts val="1500"/>
              <a:buChar char="-"/>
            </a:pPr>
            <a:r>
              <a:rPr lang="en" sz="1300" dirty="0">
                <a:solidFill>
                  <a:srgbClr val="000000"/>
                </a:solidFill>
              </a:rPr>
              <a:t>All the models we tried are not egligible predictions for future engagement</a:t>
            </a:r>
          </a:p>
          <a:p>
            <a:pPr lvl="1" indent="-323850">
              <a:buSzPts val="1500"/>
              <a:buChar char="-"/>
            </a:pPr>
            <a:r>
              <a:rPr lang="en" sz="1300" dirty="0">
                <a:solidFill>
                  <a:srgbClr val="000000"/>
                </a:solidFill>
              </a:rPr>
              <a:t>Accuracy scores are low (</a:t>
            </a:r>
            <a:r>
              <a:rPr lang="en-US" sz="1300" dirty="0">
                <a:solidFill>
                  <a:srgbClr val="000000"/>
                </a:solidFill>
              </a:rPr>
              <a:t>high bias) with low variance</a:t>
            </a: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00" y="1568750"/>
            <a:ext cx="3777075" cy="2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380958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Use logistic regression to better predict how many users will switch to premium subscription focusing on website’s features in the past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It’s hard to set </a:t>
            </a:r>
            <a:r>
              <a:rPr lang="en" sz="2000" dirty="0">
                <a:solidFill>
                  <a:srgbClr val="000000"/>
                </a:solidFill>
              </a:rPr>
              <a:t>features in the previous and current periods to better predict engagement in the future, </a:t>
            </a:r>
            <a:r>
              <a:rPr lang="en-US" sz="2000" dirty="0">
                <a:solidFill>
                  <a:srgbClr val="000000"/>
                </a:solidFill>
              </a:rPr>
              <a:t>but we can conclude that past and current website data is not closely related to future engagement.</a:t>
            </a:r>
            <a:endParaRPr sz="2000" dirty="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800" y="3657950"/>
            <a:ext cx="2994825" cy="13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Further Analysis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752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Limitations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Missing values in the dataset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Limited sample size, a larger sample could help with insights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The weight for “1” and “0” in the original dataset is highly imbalanced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Create new features that track logins per day and hours spent online per day</a:t>
            </a: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Maven Pro</vt:lpstr>
      <vt:lpstr>Nunito</vt:lpstr>
      <vt:lpstr>Arial</vt:lpstr>
      <vt:lpstr>Momentum</vt:lpstr>
      <vt:lpstr>Freemium Project</vt:lpstr>
      <vt:lpstr>Overview</vt:lpstr>
      <vt:lpstr>Methodology</vt:lpstr>
      <vt:lpstr>Analysis</vt:lpstr>
      <vt:lpstr>Recommendations</vt:lpstr>
      <vt:lpstr>Limitations &amp; Further Analysis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Freemium Project</dc:title>
  <cp:lastModifiedBy>Yu, Wendy</cp:lastModifiedBy>
  <cp:revision>2</cp:revision>
  <dcterms:modified xsi:type="dcterms:W3CDTF">2022-04-30T21:45:29Z</dcterms:modified>
</cp:coreProperties>
</file>