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Oswald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786294b814_0_1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786294b814_0_1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86294b814_0_1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86294b814_0_1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6294b8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6294b8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6294b814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6294b814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86294b81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86294b81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86294b814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86294b814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86294b814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86294b814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86294b814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86294b814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86294b814_0_1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86294b814_0_1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86294b814_0_1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86294b814_0_1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cua.uam.mx/MN/Methods/EcDiferenciales/Runge-Kutta/RungeKutta.php#:~:text=El%20m%C3%A9todo%20Runge%2DKutta%20de,valores%20espec%C3%ADficos%20de%20%E2%80%9Cx%E2%80%9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iva-portal.org/smash/get/diva2:726698/ATTACHMENT0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final: Ecuaciones diferenciales en reacciones químicas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888500" y="34867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Estrella de Alhely Hdz Mérida A01174160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Dimani Guadalupe Tlelo Reyes A01731786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Edgar Cano Cruz A01731282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José Alberto Loranca Tapia A01328448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Wendy Catherine Bárcenas Rodríguez A01423727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base en los resultados obtenidos y lo aprendido en estos últimos temas vistos en clase podemos decir que la mayoría de ecuaciones diferenciales se pueden simular y aproximar usando métodos numéricos. Además de que dado los resultados dados, podemos afirmar que uno de los métodos más sencillos de aproximar una solución a una ecuación diferencial es el de Euler.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120275" y="1551700"/>
            <a:ext cx="7383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Biswas, B., Chatterjee, S., Mukherjee, S &amp; Pal, S. (2013). A DISCUSSION ON EULER METHOD: A REVIEW. </a:t>
            </a:r>
            <a:r>
              <a:rPr lang="e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Electronic Journal of Mathematical Analysis and Applications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1. 294-317.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Dieterich, E., Sorescu, E. &amp; Eigenberger. G.. (1994). Numerical methods for the simulation of chemical engineering processes. </a:t>
            </a:r>
            <a:r>
              <a:rPr lang="e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American Institute of Chemical Engineers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34, 445-468.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Gómez, M. (2019). Métodos numéricos. Universidad Autónoma Metropolitana. </a:t>
            </a: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http://test.cua.uam.mx/MN/Methods/EcDiferenciales/Runge-Kutta/RungeKutta.php#:~:text=El%20m%C3%A9todo%20Runge%2DKutta%20de,valores%20espec%C3%ADficos%20de%20%E2%80%9Cx%E2%80%9D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Mayers, D. (2003). Introducción al análisis numérico , Cambridge University Press.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Mushtaq, F. (2012).</a:t>
            </a:r>
            <a:r>
              <a:rPr lang="es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Analysis and Validation of Chemical Reactors performance models developed in a commercial software platform.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noviembre 6, 2020, de KTH School of Industrial Engineering and Management Sitio web: </a:t>
            </a:r>
            <a:r>
              <a:rPr lang="es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https://www.diva-portal.org/smash/get/diva2:726698/ATTACHMENT01.pdf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Raymond, P. (1988). Métodos numéricos para ingenieros. McGraw Hill. http://148.206.53.233/tesiuami/Libros/L34.pdf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Definir la utilidad de los métodos numéricos para la Ingeniería en Biotecnología o bien para aplicaciones en la Ingeniería Química, enfocado en el área de los procesos químicos y las reacciones químicas y estequiometría de los productos producidos en un proceso químico de laboratorio.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248700" y="1391000"/>
            <a:ext cx="4648800" cy="25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Los modelos de aproximación matemática son utilizados no solo en el mundo de la ingeniería, si no en todo proceso en donde los números, cifras o cantidades jueguen un papel importante. Es por ello que la finalidad de los análisis numéricos es hallar soluciones aproximadas o cercanas a la incertidumbre de ciertos problemas complejos que se puedan resolver de manera ingeniosa y simple con cálculos aritméticos.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l="39887" r="12106"/>
          <a:stretch/>
        </p:blipFill>
        <p:spPr>
          <a:xfrm>
            <a:off x="5040775" y="1713575"/>
            <a:ext cx="3881651" cy="23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La investigación y el desarrollo de la ingeniería química se basan en el análisis y en la utilización de las interacciones físico-químicas. En este contexto, la modelización matemática  permiten concentrar las investigaciones experimentales en aspectos bien definidos, descubrir relaciones complejas a través de la interacción entre el experimento y la simulación numérica, y explotarlas comercialmente </a:t>
            </a:r>
            <a:endParaRPr sz="18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50" y="1441750"/>
            <a:ext cx="3884050" cy="19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 a resolver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392025" y="1597875"/>
            <a:ext cx="4453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Un reactor químico contiene dos tipos de moléculas (sustancias), A y B que van a reaccionar para formar un producto. Cuando una molécula de A y B chocan una contra otra, se convierte en A.</a:t>
            </a:r>
            <a:endParaRPr sz="18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A+ B 2A</a:t>
            </a: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00"/>
                </a:solidFill>
              </a:rPr>
              <a:t>A medida que avanza la reacción, todo B se convierte en A. ¿Cuánto tiempo lleva esto?</a:t>
            </a:r>
            <a:endParaRPr sz="2400"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l="3097" r="3610"/>
          <a:stretch/>
        </p:blipFill>
        <p:spPr>
          <a:xfrm>
            <a:off x="5357825" y="2110150"/>
            <a:ext cx="3406750" cy="18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body" idx="4294967295"/>
          </p:nvPr>
        </p:nvSpPr>
        <p:spPr>
          <a:xfrm>
            <a:off x="506550" y="500925"/>
            <a:ext cx="8309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El número total de moléculas (A y B) permanece constante.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Llamamos x (t) la fracción de todas las moléculas que en el tiempo t son de tipo A: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Entonces 0≤x(t)≤1, y la fracción de todas las moléculas en el reactor que (en el momento t) son de tipo B es 1-x(t). Cada vez que tiene lugar una reacción, la relación x (t) aumenta, por lo que: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En química, K es una constante de proporcionalidad, que depende del particular tipo de moléculas A y B en esta reacción y, para este problema se asumirá que K=1. Así pues: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525" y="1257125"/>
            <a:ext cx="22383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213" y="2916963"/>
            <a:ext cx="32289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263" y="4253275"/>
            <a:ext cx="36099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022850" y="1434800"/>
            <a:ext cx="7234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 de Euler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presente proyecto se tiene la ecuación y'=x(1-x), el valor de x0 es igual a 0, mientras que x1 es igual a 3. Además se hicieron dos cálculos diferentes, el primero utilizando 20 segmentos y el segundo con 100 segmentos, dando un valor de “h” de 0.15 y 0.03 respectivamente. Se graficó la solución analitica de y=x^2/2 - x^3/3, la cual coincidió con la sucesión de puntos generada.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4716"/>
          <a:stretch/>
        </p:blipFill>
        <p:spPr>
          <a:xfrm>
            <a:off x="4838075" y="3004450"/>
            <a:ext cx="3419745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467600" y="2396400"/>
            <a:ext cx="3550500" cy="1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4131"/>
          <a:stretch/>
        </p:blipFill>
        <p:spPr>
          <a:xfrm>
            <a:off x="943150" y="3075163"/>
            <a:ext cx="3128799" cy="1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333025" y="6554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Heun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este método numérico se utilizó la ecuación diferencial y'=x(1-x), y el valor de x0 es igual a 0, mientras que x1 es igual a 3. Mientras que el número de segmentos fue de 10, esto debido a que se trata de un método más preciso. Por otro lado, el valor calculado de “h” fue de 0.3 y se graficó la solución analitica de y=x^2/2 - x^3/3,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5204"/>
          <a:stretch/>
        </p:blipFill>
        <p:spPr>
          <a:xfrm>
            <a:off x="2451375" y="2237075"/>
            <a:ext cx="50292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1274575" y="5872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Runge Kutta 4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este método numérico se utilizó la ecuación diferencial y'=x(1-x) y valores de x0=0, y0=0, y x1=3. Además, el número de segmentos fue de 20 dando así h=0.15. De esta forma se graficó la solución analitica, y=x^2/2 - x^3/3, la cual coincidió perfectamente con la sucesión de puntos calculada, dando así un resultado exitoso y preciso.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4425"/>
          <a:stretch/>
        </p:blipFill>
        <p:spPr>
          <a:xfrm>
            <a:off x="2188375" y="2169100"/>
            <a:ext cx="5295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Presentación en pantalla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Roboto</vt:lpstr>
      <vt:lpstr>Oswald</vt:lpstr>
      <vt:lpstr>Arial</vt:lpstr>
      <vt:lpstr>Maven Pro</vt:lpstr>
      <vt:lpstr>Nunito</vt:lpstr>
      <vt:lpstr>Momentum</vt:lpstr>
      <vt:lpstr>Proyecto final: Ecuaciones diferenciales en reacciones químicas</vt:lpstr>
      <vt:lpstr>Objetivo</vt:lpstr>
      <vt:lpstr>Introducción</vt:lpstr>
      <vt:lpstr>Presentación de PowerPoint</vt:lpstr>
      <vt:lpstr>Descripción del problema a resolver</vt:lpstr>
      <vt:lpstr>Presentación de PowerPoint</vt:lpstr>
      <vt:lpstr>Resultados  </vt:lpstr>
      <vt:lpstr>Presentación de PowerPoint</vt:lpstr>
      <vt:lpstr>Presentación de PowerPoint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Ecuaciones diferenciales en reacciones químicas</dc:title>
  <dc:creator>Wendy Bárcenas</dc:creator>
  <cp:lastModifiedBy>Wendy Catherine Bárcenas Rodríguez</cp:lastModifiedBy>
  <cp:revision>1</cp:revision>
  <dcterms:modified xsi:type="dcterms:W3CDTF">2020-12-07T05:47:57Z</dcterms:modified>
</cp:coreProperties>
</file>