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5db4ab6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55db4ab61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5db4ab61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55db4ab61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5db4ab61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55db4ab61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561844f2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561844f2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61844f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561844f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55db4ab6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55db4ab6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009050" y="0"/>
            <a:ext cx="7125900" cy="5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Instituto Tecnológico y de Estudios Superiores de Monterrey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Campus Puebla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Métodos numéricos en ingeniería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Presentación del Proyecto Parcial 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Profesor: Adolfo Centeno Tellez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“Equipo 4”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Edgar Cano Cruz A01731282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José Alberto Loranca Tapia A01328448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Estrella de Alhely Hdz Mérida A01174160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Dimani Guadalupe Tlelo Reyes A01731786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Wendy Catherine Bárcenas Rodríguez A01423727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Octubre 2020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0" y="0"/>
            <a:ext cx="1955975" cy="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328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objetivo del presente proyecto se trata de definir la utilidad de los métodos numéricos para la Ingeniería en Biotecnología o bien para aplicaciones en la Ingeniería Química, enfocado en el área de los procesos químicos  y la pureza de de los productos producidos en un proceso químico de destilación. </a:t>
            </a:r>
            <a:endParaRPr sz="15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Además, se podrá delimitar la trascendencia del empleo de los métodos numéricos, de esta manera, se podrá lograr la resolución de una incógnita aplicada a la Biotecnología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46" y="4101325"/>
            <a:ext cx="2428854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1150"/>
            <a:ext cx="1529949" cy="15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 a resolver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proceso químico de destilación se trata de un proceso que implica la conversión de un líquido en vapor que luego se condensa de nuevo a forma líquida. En el presente proyecto, se requiere estudiar la relación entre la pureza del oxígeno producido en un proceso químico de destilación y el nivel de Hidrocarburos presentes en el condensador principal de la unidad de destilación. </a:t>
            </a:r>
            <a:endParaRPr sz="15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aplicará el modelo matemático conocido como regresión lineal, para hacer  predicciones de un conjunto de datos dispersos con el objetivo de encontrar la ecuación para hallar una recta aproximada. </a:t>
            </a:r>
            <a:endParaRPr sz="15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0" y="1543050"/>
            <a:ext cx="1106150" cy="1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200150"/>
            <a:ext cx="73545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regresión lineal intenta modelar la relación entre dos variables ajustando una ecuación lineal a los datos observados. Un diagrama de dispersión puede ser una herramienta útil para determinar la fuerza de la relación entre dos variables.</a:t>
            </a:r>
            <a:endParaRPr sz="15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línea de regresión lineal tiene una ecuación de la forma Y = a + bX, donde X es la variable explicativa, así como Y es la variable dependiente. En este caso, el número de datos (n) fue igual a 20, mientras que el valor de b1 fue igual a 14.947, b0 igual a 74.283, r igual a 0.9367 y el valor final de r^2 fue igual a 0.8774, siendo así una relación fuerte y puede ser usada para planificar. </a:t>
            </a:r>
            <a:endParaRPr sz="15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828" y="183825"/>
            <a:ext cx="1449597" cy="1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l="3989" t="26846" r="19434" b="9140"/>
          <a:stretch/>
        </p:blipFill>
        <p:spPr>
          <a:xfrm>
            <a:off x="1368100" y="809625"/>
            <a:ext cx="6997975" cy="32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135" y="3532344"/>
            <a:ext cx="2597166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Presentación en pantalla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Oswald</vt:lpstr>
      <vt:lpstr>Arial</vt:lpstr>
      <vt:lpstr>Maven Pro</vt:lpstr>
      <vt:lpstr>Century Gothic</vt:lpstr>
      <vt:lpstr>Nunito</vt:lpstr>
      <vt:lpstr>Momentum</vt:lpstr>
      <vt:lpstr>Presentación de PowerPoint</vt:lpstr>
      <vt:lpstr>Objetivo </vt:lpstr>
      <vt:lpstr>Introducción</vt:lpstr>
      <vt:lpstr>Descripción del problema a resolver</vt:lpstr>
      <vt:lpstr>Resultados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 Bárcenas</dc:creator>
  <cp:lastModifiedBy>Wendy Catherine Bárcenas Rodríguez</cp:lastModifiedBy>
  <cp:revision>1</cp:revision>
  <dcterms:modified xsi:type="dcterms:W3CDTF">2020-10-27T21:16:25Z</dcterms:modified>
</cp:coreProperties>
</file>