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EEB7-BBFB-46E0-B2EC-935B855DB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BC867-6079-4687-8517-7EFD9349B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AF47-3209-41C0-AE00-6AE3DBD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51D5-5B82-4276-9779-C44B25D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7047-FEB8-4709-A169-D6E5CE08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FA90-AB29-4E47-92E5-42E7886D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F4C1C-739B-4C9A-825F-BE71C40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A5F6-455E-4B07-91A4-D4E1BEE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84BC-35A1-4459-8847-9FA0469A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F7E2-7F4A-4EF4-A381-80C18866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8DDA2-A0B8-429B-BBBC-DD054FA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8762-28CE-4CF1-A7A0-118AD56B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DCC1-959E-4B71-A3AF-40BB7D8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D650-CDB1-426D-9534-C89D7E3E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6890-8E1C-45A2-9CE3-DA468F04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71FA-86E6-4018-B699-D42DB0DC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8EE4-7557-495A-A119-B99F3C9B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023E-0FDA-4171-8822-5ED39838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4079-3861-46AF-94E1-A1D64F2C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1A19-FB77-49D4-9A8A-C435D64C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FBDB-7F41-4231-9E87-7610481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5FE6-FB7D-4202-969F-F3B475E2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D708-3423-4E32-B14E-CCEC2CE7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AEC6-B33D-40D7-8E87-4F2EBB3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C948-6739-4122-A98E-7CE2A169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7782-74DD-4C0F-BD87-1A05F8BF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EE3D-6BEB-441D-8C98-6534FED8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1B35-3BA9-4DC1-B034-ACDBE0E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066B-42BD-45BF-913D-1088B8DA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D4AA-4CEA-4E03-BB04-889993C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8278-AE49-4A71-8B87-196B42B2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3C59-D66C-45B1-8DB5-6EC92C4A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6F87-308B-4518-9449-A11EEC0D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545F-755E-42FC-99BF-91E06AB6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C8870-A59F-4D9C-BC23-EE52CD6D0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3428F-A868-445C-B4BD-4E6D228B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4130D-E764-4FF8-85A0-CA426F48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7111A-6A17-44B9-A650-552CEF4B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DCE4-2316-43DF-95C3-F95FEC12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606B-F316-4586-B073-05366F90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7C598-FF29-443A-BB4E-86494307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116A5-4849-4B27-9B45-7B4827C4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99D2-F9B4-4118-94ED-4A83031B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DFD70-9257-4238-9003-522E3B7F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79076-A298-4894-99AC-2CF6896D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58A8-90E0-4602-A7D4-60058F3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8FDC-4F33-4AA7-8E6E-0EDD457F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C7E5-4C18-429E-91AB-B7476DCB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F0369-2DA5-4599-85CD-7F19F313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6178-45FC-4454-B6B2-E495C3C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D7EB-BD63-48AE-AD8E-890CA81F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3FF15-2B5A-41F4-A028-5008A8DD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56D6-1015-473E-98BB-C1481145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B1B3-C163-4477-9796-C8C929A82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247B-46FE-4826-BE74-6E86C5EF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4EC4-C45E-4596-B4F0-BD6FB7D5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C279-E521-4C82-A120-8501AEC7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262A-2E18-4934-84A8-9B2CD083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911B-C68C-400A-BFC4-D984586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3B93-701F-46F9-8C38-C5926FFC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2C45-3977-43B8-830B-A30DBF347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5469-2028-4AD4-9034-477768386F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12A6-C3F8-445D-ADFB-5A8FC48D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A25E-E790-48E4-A594-8A414896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7E70-894D-4509-B6F1-B524B05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F4538-9F6A-4A0A-81F0-68180340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8" y="907855"/>
            <a:ext cx="11232807" cy="5509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2B9E1-286D-4AEE-B259-E27E671A03C0}"/>
              </a:ext>
            </a:extLst>
          </p:cNvPr>
          <p:cNvSpPr txBox="1"/>
          <p:nvPr/>
        </p:nvSpPr>
        <p:spPr>
          <a:xfrm>
            <a:off x="9595814" y="255909"/>
            <a:ext cx="2141758" cy="369332"/>
          </a:xfrm>
          <a:prstGeom prst="rect">
            <a:avLst/>
          </a:prstGeom>
          <a:ln w="19050"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Layout</a:t>
            </a:r>
          </a:p>
        </p:txBody>
      </p:sp>
    </p:spTree>
    <p:extLst>
      <p:ext uri="{BB962C8B-B14F-4D97-AF65-F5344CB8AC3E}">
        <p14:creationId xmlns:p14="http://schemas.microsoft.com/office/powerpoint/2010/main" val="27484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41348-8FA4-4816-B1F8-DC1D157A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DC1FC-8516-4BF6-A3D6-0268090D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40" y="497443"/>
            <a:ext cx="9376757" cy="435130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C37735-1F63-4A9F-997E-DF7D6C3C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22399"/>
              </p:ext>
            </p:extLst>
          </p:nvPr>
        </p:nvGraphicFramePr>
        <p:xfrm>
          <a:off x="3037840" y="4953565"/>
          <a:ext cx="421086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430">
                  <a:extLst>
                    <a:ext uri="{9D8B030D-6E8A-4147-A177-3AD203B41FA5}">
                      <a16:colId xmlns:a16="http://schemas.microsoft.com/office/drawing/2014/main" val="2285649542"/>
                    </a:ext>
                  </a:extLst>
                </a:gridCol>
                <a:gridCol w="2105430">
                  <a:extLst>
                    <a:ext uri="{9D8B030D-6E8A-4147-A177-3AD203B41FA5}">
                      <a16:colId xmlns:a16="http://schemas.microsoft.com/office/drawing/2014/main" val="1096249087"/>
                    </a:ext>
                  </a:extLst>
                </a:gridCol>
              </a:tblGrid>
              <a:tr h="163144">
                <a:tc>
                  <a:txBody>
                    <a:bodyPr/>
                    <a:lstStyle/>
                    <a:p>
                      <a:r>
                        <a:rPr lang="en-US" sz="800" dirty="0"/>
                        <a:t>Input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Current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60006"/>
                  </a:ext>
                </a:extLst>
              </a:tr>
              <a:tr h="163144">
                <a:tc>
                  <a:txBody>
                    <a:bodyPr/>
                    <a:lstStyle/>
                    <a:p>
                      <a:r>
                        <a:rPr lang="en-US" sz="800" dirty="0"/>
                        <a:t>Dos Escalation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37509"/>
                  </a:ext>
                </a:extLst>
              </a:tr>
              <a:tr h="163144">
                <a:tc>
                  <a:txBody>
                    <a:bodyPr/>
                    <a:lstStyle/>
                    <a:p>
                      <a:r>
                        <a:rPr lang="en-US" sz="800" dirty="0"/>
                        <a:t>Dose Level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86054"/>
                  </a:ext>
                </a:extLst>
              </a:tr>
              <a:tr h="163144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7452"/>
                  </a:ext>
                </a:extLst>
              </a:tr>
              <a:tr h="163144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5626"/>
                  </a:ext>
                </a:extLst>
              </a:tr>
              <a:tr h="16314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3501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916E4D6-934C-4EC6-8B0B-19C4555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54" y="940055"/>
            <a:ext cx="2238687" cy="35914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0549D1D-0FB7-4617-993C-005AC4F07037}"/>
              </a:ext>
            </a:extLst>
          </p:cNvPr>
          <p:cNvGrpSpPr/>
          <p:nvPr/>
        </p:nvGrpSpPr>
        <p:grpSpPr>
          <a:xfrm>
            <a:off x="214586" y="439494"/>
            <a:ext cx="2286319" cy="6169453"/>
            <a:chOff x="339276" y="256614"/>
            <a:chExt cx="2286319" cy="6169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0BDE46-DA5F-4EC7-8F1D-0736C962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093" y="2834641"/>
              <a:ext cx="2238687" cy="35914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D025FD-7C37-4FE6-8212-8F4C7B89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276" y="256614"/>
              <a:ext cx="2286319" cy="278168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FA54EA-B8A4-4EFF-9C48-0791C571E7AD}"/>
              </a:ext>
            </a:extLst>
          </p:cNvPr>
          <p:cNvSpPr txBox="1"/>
          <p:nvPr/>
        </p:nvSpPr>
        <p:spPr>
          <a:xfrm>
            <a:off x="8432787" y="206286"/>
            <a:ext cx="3580439" cy="369332"/>
          </a:xfrm>
          <a:prstGeom prst="rect">
            <a:avLst/>
          </a:prstGeom>
          <a:ln w="19050"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Option 1: Add Input Table / 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968BE-223A-4D9E-9601-263EB3403874}"/>
              </a:ext>
            </a:extLst>
          </p:cNvPr>
          <p:cNvSpPr/>
          <p:nvPr/>
        </p:nvSpPr>
        <p:spPr>
          <a:xfrm>
            <a:off x="7502726" y="4953565"/>
            <a:ext cx="4224867" cy="128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Details Here</a:t>
            </a:r>
          </a:p>
        </p:txBody>
      </p:sp>
    </p:spTree>
    <p:extLst>
      <p:ext uri="{BB962C8B-B14F-4D97-AF65-F5344CB8AC3E}">
        <p14:creationId xmlns:p14="http://schemas.microsoft.com/office/powerpoint/2010/main" val="235621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41348-8FA4-4816-B1F8-DC1D157A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5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9E9FD-B4D3-4331-9085-A25B0A74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22" y="867533"/>
            <a:ext cx="4813583" cy="19163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501C99-795E-4CCD-8427-E268073912F2}"/>
              </a:ext>
            </a:extLst>
          </p:cNvPr>
          <p:cNvGrpSpPr/>
          <p:nvPr/>
        </p:nvGrpSpPr>
        <p:grpSpPr>
          <a:xfrm>
            <a:off x="214586" y="439494"/>
            <a:ext cx="2286319" cy="6169453"/>
            <a:chOff x="339276" y="256614"/>
            <a:chExt cx="2286319" cy="61694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C393FC-91B9-4211-AE77-9282F7AD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093" y="2834641"/>
              <a:ext cx="2238687" cy="35914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679EC2-FA34-4FD4-A609-F18E9671A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276" y="256614"/>
              <a:ext cx="2286319" cy="2781688"/>
            </a:xfrm>
            <a:prstGeom prst="rect">
              <a:avLst/>
            </a:prstGeom>
          </p:spPr>
        </p:pic>
      </p:grp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EBE788A-1DA9-4FA9-B404-458AD13A7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13267"/>
              </p:ext>
            </p:extLst>
          </p:nvPr>
        </p:nvGraphicFramePr>
        <p:xfrm>
          <a:off x="2818938" y="4856274"/>
          <a:ext cx="3861724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862">
                  <a:extLst>
                    <a:ext uri="{9D8B030D-6E8A-4147-A177-3AD203B41FA5}">
                      <a16:colId xmlns:a16="http://schemas.microsoft.com/office/drawing/2014/main" val="2285649542"/>
                    </a:ext>
                  </a:extLst>
                </a:gridCol>
                <a:gridCol w="1930862">
                  <a:extLst>
                    <a:ext uri="{9D8B030D-6E8A-4147-A177-3AD203B41FA5}">
                      <a16:colId xmlns:a16="http://schemas.microsoft.com/office/drawing/2014/main" val="1096249087"/>
                    </a:ext>
                  </a:extLst>
                </a:gridCol>
              </a:tblGrid>
              <a:tr h="210726">
                <a:tc>
                  <a:txBody>
                    <a:bodyPr/>
                    <a:lstStyle/>
                    <a:p>
                      <a:r>
                        <a:rPr lang="en-US" sz="800" dirty="0"/>
                        <a:t>Input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Current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60006"/>
                  </a:ext>
                </a:extLst>
              </a:tr>
              <a:tr h="210726">
                <a:tc>
                  <a:txBody>
                    <a:bodyPr/>
                    <a:lstStyle/>
                    <a:p>
                      <a:r>
                        <a:rPr lang="en-US" sz="800" dirty="0"/>
                        <a:t>Dos Escalation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37509"/>
                  </a:ext>
                </a:extLst>
              </a:tr>
              <a:tr h="210726">
                <a:tc>
                  <a:txBody>
                    <a:bodyPr/>
                    <a:lstStyle/>
                    <a:p>
                      <a:r>
                        <a:rPr lang="en-US" sz="800" dirty="0"/>
                        <a:t>Dose Level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86054"/>
                  </a:ext>
                </a:extLst>
              </a:tr>
              <a:tr h="210726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7452"/>
                  </a:ext>
                </a:extLst>
              </a:tr>
              <a:tr h="210726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5626"/>
                  </a:ext>
                </a:extLst>
              </a:tr>
              <a:tr h="21072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3501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67E91B9-8939-4BEA-95A3-015E4B58B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722" y="2783841"/>
            <a:ext cx="4813583" cy="1850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8D006-E9C2-4FB6-BCB9-D1292F0C2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41" y="2783841"/>
            <a:ext cx="4823625" cy="1850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E75A0-79BA-4E75-A609-3849A23C5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8306" y="999067"/>
            <a:ext cx="4652510" cy="17847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0A3693-BC26-45D9-A94B-AAEAD6E8DFEA}"/>
              </a:ext>
            </a:extLst>
          </p:cNvPr>
          <p:cNvSpPr/>
          <p:nvPr/>
        </p:nvSpPr>
        <p:spPr>
          <a:xfrm>
            <a:off x="7338305" y="4813234"/>
            <a:ext cx="4224867" cy="128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Details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50F74-F49F-4241-8ECE-E20F8C125C77}"/>
              </a:ext>
            </a:extLst>
          </p:cNvPr>
          <p:cNvSpPr txBox="1"/>
          <p:nvPr/>
        </p:nvSpPr>
        <p:spPr>
          <a:xfrm>
            <a:off x="3362608" y="352234"/>
            <a:ext cx="760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0A619-7C2D-42B3-B9E0-43392F26E465}"/>
              </a:ext>
            </a:extLst>
          </p:cNvPr>
          <p:cNvSpPr txBox="1"/>
          <p:nvPr/>
        </p:nvSpPr>
        <p:spPr>
          <a:xfrm>
            <a:off x="9252065" y="104283"/>
            <a:ext cx="2725349" cy="369332"/>
          </a:xfrm>
          <a:prstGeom prst="rect">
            <a:avLst/>
          </a:prstGeom>
          <a:ln w="19050"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Option 1: 2x2 (no tabs)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406339E-6CE3-4D13-8121-14AD7C9B580A}"/>
              </a:ext>
            </a:extLst>
          </p:cNvPr>
          <p:cNvSpPr/>
          <p:nvPr/>
        </p:nvSpPr>
        <p:spPr>
          <a:xfrm>
            <a:off x="3787297" y="157691"/>
            <a:ext cx="1677472" cy="477480"/>
          </a:xfrm>
          <a:prstGeom prst="wedgeRectCallout">
            <a:avLst>
              <a:gd name="adj1" fmla="val -27889"/>
              <a:gd name="adj2" fmla="val 9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click on an individual chart to expand to single page expanded view with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6693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41348-8FA4-4816-B1F8-DC1D157A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53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501C99-795E-4CCD-8427-E268073912F2}"/>
              </a:ext>
            </a:extLst>
          </p:cNvPr>
          <p:cNvGrpSpPr/>
          <p:nvPr/>
        </p:nvGrpSpPr>
        <p:grpSpPr>
          <a:xfrm>
            <a:off x="214586" y="439494"/>
            <a:ext cx="2286319" cy="6169453"/>
            <a:chOff x="339276" y="256614"/>
            <a:chExt cx="2286319" cy="61694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C393FC-91B9-4211-AE77-9282F7AD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93" y="2834641"/>
              <a:ext cx="2238687" cy="35914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679EC2-FA34-4FD4-A609-F18E9671A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76" y="256614"/>
              <a:ext cx="2286319" cy="278168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8171C9-20D6-4E03-ABAC-3520AB98C547}"/>
              </a:ext>
            </a:extLst>
          </p:cNvPr>
          <p:cNvSpPr txBox="1"/>
          <p:nvPr/>
        </p:nvSpPr>
        <p:spPr>
          <a:xfrm>
            <a:off x="7880465" y="221812"/>
            <a:ext cx="3802915" cy="276999"/>
          </a:xfrm>
          <a:prstGeom prst="rect">
            <a:avLst/>
          </a:prstGeom>
          <a:ln w="19050"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 3: Input parameters separate from Results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E227210-CE3F-42F7-9913-F24A99BA38AD}"/>
              </a:ext>
            </a:extLst>
          </p:cNvPr>
          <p:cNvSpPr/>
          <p:nvPr/>
        </p:nvSpPr>
        <p:spPr>
          <a:xfrm>
            <a:off x="4010277" y="946570"/>
            <a:ext cx="2360816" cy="1421475"/>
          </a:xfrm>
          <a:prstGeom prst="wedgeRectCallout">
            <a:avLst>
              <a:gd name="adj1" fmla="val -76801"/>
              <a:gd name="adj2" fmla="val 2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Design Tab displays this screen first.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inputs parameters and then clicks simulate.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Results are displayed on next screen.</a:t>
            </a:r>
          </a:p>
        </p:txBody>
      </p:sp>
    </p:spTree>
    <p:extLst>
      <p:ext uri="{BB962C8B-B14F-4D97-AF65-F5344CB8AC3E}">
        <p14:creationId xmlns:p14="http://schemas.microsoft.com/office/powerpoint/2010/main" val="29297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41348-8FA4-4816-B1F8-DC1D157A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5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9E9FD-B4D3-4331-9085-A25B0A74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5" y="1023800"/>
            <a:ext cx="6111979" cy="2433205"/>
          </a:xfrm>
          <a:prstGeom prst="rect">
            <a:avLst/>
          </a:prstGeom>
        </p:spPr>
      </p:pic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EBE788A-1DA9-4FA9-B404-458AD13A7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65454"/>
              </p:ext>
            </p:extLst>
          </p:nvPr>
        </p:nvGraphicFramePr>
        <p:xfrm>
          <a:off x="476002" y="5677315"/>
          <a:ext cx="49605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0261">
                  <a:extLst>
                    <a:ext uri="{9D8B030D-6E8A-4147-A177-3AD203B41FA5}">
                      <a16:colId xmlns:a16="http://schemas.microsoft.com/office/drawing/2014/main" val="2285649542"/>
                    </a:ext>
                  </a:extLst>
                </a:gridCol>
                <a:gridCol w="2480261">
                  <a:extLst>
                    <a:ext uri="{9D8B030D-6E8A-4147-A177-3AD203B41FA5}">
                      <a16:colId xmlns:a16="http://schemas.microsoft.com/office/drawing/2014/main" val="1096249087"/>
                    </a:ext>
                  </a:extLst>
                </a:gridCol>
              </a:tblGrid>
              <a:tr h="151603">
                <a:tc>
                  <a:txBody>
                    <a:bodyPr/>
                    <a:lstStyle/>
                    <a:p>
                      <a:r>
                        <a:rPr lang="en-US" sz="600" dirty="0"/>
                        <a:t>Input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Current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60006"/>
                  </a:ext>
                </a:extLst>
              </a:tr>
              <a:tr h="151603">
                <a:tc>
                  <a:txBody>
                    <a:bodyPr/>
                    <a:lstStyle/>
                    <a:p>
                      <a:r>
                        <a:rPr lang="en-US" sz="600" dirty="0"/>
                        <a:t>Dos Escalation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37509"/>
                  </a:ext>
                </a:extLst>
              </a:tr>
              <a:tr h="151603">
                <a:tc>
                  <a:txBody>
                    <a:bodyPr/>
                    <a:lstStyle/>
                    <a:p>
                      <a:r>
                        <a:rPr lang="en-US" sz="600" dirty="0"/>
                        <a:t>Dose Level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86054"/>
                  </a:ext>
                </a:extLst>
              </a:tr>
              <a:tr h="151603">
                <a:tc>
                  <a:txBody>
                    <a:bodyPr/>
                    <a:lstStyle/>
                    <a:p>
                      <a:r>
                        <a:rPr lang="en-US" sz="6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7452"/>
                  </a:ext>
                </a:extLst>
              </a:tr>
              <a:tr h="151603">
                <a:tc>
                  <a:txBody>
                    <a:bodyPr/>
                    <a:lstStyle/>
                    <a:p>
                      <a:r>
                        <a:rPr lang="en-US" sz="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95626"/>
                  </a:ext>
                </a:extLst>
              </a:tr>
              <a:tr h="15160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3501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67E91B9-8939-4BEA-95A3-015E4B58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34" y="3287906"/>
            <a:ext cx="6111979" cy="2349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8D006-E9C2-4FB6-BCB9-D1292F0C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13" y="3238023"/>
            <a:ext cx="5600989" cy="2148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E75A0-79BA-4E75-A609-3849A23C5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14" y="1062533"/>
            <a:ext cx="5907459" cy="22661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0A3693-BC26-45D9-A94B-AAEAD6E8DFEA}"/>
              </a:ext>
            </a:extLst>
          </p:cNvPr>
          <p:cNvSpPr/>
          <p:nvPr/>
        </p:nvSpPr>
        <p:spPr>
          <a:xfrm>
            <a:off x="6401819" y="5745313"/>
            <a:ext cx="4489041" cy="1055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Details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50F74-F49F-4241-8ECE-E20F8C125C77}"/>
              </a:ext>
            </a:extLst>
          </p:cNvPr>
          <p:cNvSpPr txBox="1"/>
          <p:nvPr/>
        </p:nvSpPr>
        <p:spPr>
          <a:xfrm>
            <a:off x="2032572" y="446323"/>
            <a:ext cx="760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3DAF9-F08D-4B5C-A8AA-6F94C6D24F81}"/>
              </a:ext>
            </a:extLst>
          </p:cNvPr>
          <p:cNvSpPr txBox="1"/>
          <p:nvPr/>
        </p:nvSpPr>
        <p:spPr>
          <a:xfrm>
            <a:off x="8370916" y="48402"/>
            <a:ext cx="3802915" cy="276999"/>
          </a:xfrm>
          <a:prstGeom prst="rect">
            <a:avLst/>
          </a:prstGeom>
          <a:ln w="19050" cmpd="sng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 3: Input parameters separate from Results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9CC15B-AD72-47DC-BF07-7F11422F1699}"/>
              </a:ext>
            </a:extLst>
          </p:cNvPr>
          <p:cNvSpPr/>
          <p:nvPr/>
        </p:nvSpPr>
        <p:spPr>
          <a:xfrm>
            <a:off x="74815" y="433766"/>
            <a:ext cx="1151511" cy="31538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Parameters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A20231-819E-4518-86E7-A8A251C56234}"/>
              </a:ext>
            </a:extLst>
          </p:cNvPr>
          <p:cNvSpPr/>
          <p:nvPr/>
        </p:nvSpPr>
        <p:spPr>
          <a:xfrm>
            <a:off x="2316184" y="401156"/>
            <a:ext cx="1765365" cy="369331"/>
          </a:xfrm>
          <a:prstGeom prst="wedgeRectCallout">
            <a:avLst>
              <a:gd name="adj1" fmla="val -115472"/>
              <a:gd name="adj2" fmla="val 2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clicks here to modify inputs and re-run simulation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77410FC-F2CA-4581-95E7-D1160520A031}"/>
              </a:ext>
            </a:extLst>
          </p:cNvPr>
          <p:cNvSpPr/>
          <p:nvPr/>
        </p:nvSpPr>
        <p:spPr>
          <a:xfrm>
            <a:off x="10144425" y="373633"/>
            <a:ext cx="1765365" cy="643983"/>
          </a:xfrm>
          <a:prstGeom prst="wedgeRectCallout">
            <a:avLst>
              <a:gd name="adj1" fmla="val -27889"/>
              <a:gd name="adj2" fmla="val 9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can click on an individual chart to expand to single page expanded view with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55428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CRANE, STAN</dc:creator>
  <cp:lastModifiedBy>CRANE, STAN</cp:lastModifiedBy>
  <cp:revision>8</cp:revision>
  <dcterms:created xsi:type="dcterms:W3CDTF">2020-12-04T19:43:06Z</dcterms:created>
  <dcterms:modified xsi:type="dcterms:W3CDTF">2020-12-04T20:59:26Z</dcterms:modified>
</cp:coreProperties>
</file>