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5"/>
  </p:notesMasterIdLst>
  <p:handoutMasterIdLst>
    <p:handoutMasterId r:id="rId16"/>
  </p:handoutMasterIdLst>
  <p:sldIdLst>
    <p:sldId id="256" r:id="rId5"/>
    <p:sldId id="1126" r:id="rId6"/>
    <p:sldId id="3402" r:id="rId7"/>
    <p:sldId id="257" r:id="rId8"/>
    <p:sldId id="5941" r:id="rId9"/>
    <p:sldId id="5938" r:id="rId10"/>
    <p:sldId id="3403" r:id="rId11"/>
    <p:sldId id="5937" r:id="rId12"/>
    <p:sldId id="5940" r:id="rId13"/>
    <p:sldId id="5939" r:id="rId14"/>
  </p:sldIdLst>
  <p:sldSz cx="12192000" cy="6858000"/>
  <p:notesSz cx="7315200" cy="9601200"/>
  <p:custDataLst>
    <p:tags r:id="rId17"/>
  </p:custDataLst>
  <p:defaultTextStyle>
    <a:defPPr>
      <a:defRPr lang="en-US"/>
    </a:defPPr>
    <a:lvl1pPr marL="0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33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64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96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128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61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194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725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257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16"/>
    <a:srgbClr val="0E497B"/>
    <a:srgbClr val="00B0F0"/>
    <a:srgbClr val="E9EFF1"/>
    <a:srgbClr val="282828"/>
    <a:srgbClr val="4A4A4A"/>
    <a:srgbClr val="A6A6A6"/>
    <a:srgbClr val="FFFFFF"/>
    <a:srgbClr val="FEA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AF471-3E8A-44F7-9757-DC7A0E4BD4EA}" v="1" dt="2020-08-24T20:41:53.814"/>
    <p1510:client id="{86D6A914-1616-E532-38CA-9EF0EE88C6D9}" v="75" dt="2020-08-24T21:05:11.194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SKI, BEN" userId="S::bengarski@northwesternmutual.com::fc2fd351-a360-4212-8153-9a837a1b41d7" providerId="AD" clId="Web-{86D6A914-1616-E532-38CA-9EF0EE88C6D9}"/>
    <pc:docChg chg="modSld">
      <pc:chgData name="GARSKI, BEN" userId="S::bengarski@northwesternmutual.com::fc2fd351-a360-4212-8153-9a837a1b41d7" providerId="AD" clId="Web-{86D6A914-1616-E532-38CA-9EF0EE88C6D9}" dt="2020-08-24T21:05:10.694" v="72" actId="20577"/>
      <pc:docMkLst>
        <pc:docMk/>
      </pc:docMkLst>
      <pc:sldChg chg="modSp">
        <pc:chgData name="GARSKI, BEN" userId="S::bengarski@northwesternmutual.com::fc2fd351-a360-4212-8153-9a837a1b41d7" providerId="AD" clId="Web-{86D6A914-1616-E532-38CA-9EF0EE88C6D9}" dt="2020-08-24T21:05:10.694" v="72" actId="20577"/>
        <pc:sldMkLst>
          <pc:docMk/>
          <pc:sldMk cId="3983746901" sldId="5938"/>
        </pc:sldMkLst>
        <pc:spChg chg="mod">
          <ac:chgData name="GARSKI, BEN" userId="S::bengarski@northwesternmutual.com::fc2fd351-a360-4212-8153-9a837a1b41d7" providerId="AD" clId="Web-{86D6A914-1616-E532-38CA-9EF0EE88C6D9}" dt="2020-08-24T21:05:10.694" v="72" actId="20577"/>
          <ac:spMkLst>
            <pc:docMk/>
            <pc:sldMk cId="3983746901" sldId="5938"/>
            <ac:spMk id="2" creationId="{F433C4A7-CB26-4DB5-B3C5-57BEA37531BE}"/>
          </ac:spMkLst>
        </pc:spChg>
      </pc:sldChg>
      <pc:sldChg chg="addSp modSp">
        <pc:chgData name="GARSKI, BEN" userId="S::bengarski@northwesternmutual.com::fc2fd351-a360-4212-8153-9a837a1b41d7" providerId="AD" clId="Web-{86D6A914-1616-E532-38CA-9EF0EE88C6D9}" dt="2020-08-24T21:03:21.594" v="8" actId="1076"/>
        <pc:sldMkLst>
          <pc:docMk/>
          <pc:sldMk cId="1289493820" sldId="5941"/>
        </pc:sldMkLst>
        <pc:spChg chg="mod">
          <ac:chgData name="GARSKI, BEN" userId="S::bengarski@northwesternmutual.com::fc2fd351-a360-4212-8153-9a837a1b41d7" providerId="AD" clId="Web-{86D6A914-1616-E532-38CA-9EF0EE88C6D9}" dt="2020-08-24T21:03:14.391" v="6" actId="20577"/>
          <ac:spMkLst>
            <pc:docMk/>
            <pc:sldMk cId="1289493820" sldId="5941"/>
            <ac:spMk id="2" creationId="{F433C4A7-CB26-4DB5-B3C5-57BEA37531BE}"/>
          </ac:spMkLst>
        </pc:spChg>
        <pc:picChg chg="add mod">
          <ac:chgData name="GARSKI, BEN" userId="S::bengarski@northwesternmutual.com::fc2fd351-a360-4212-8153-9a837a1b41d7" providerId="AD" clId="Web-{86D6A914-1616-E532-38CA-9EF0EE88C6D9}" dt="2020-08-24T21:03:21.594" v="8" actId="1076"/>
          <ac:picMkLst>
            <pc:docMk/>
            <pc:sldMk cId="1289493820" sldId="5941"/>
            <ac:picMk id="5" creationId="{4512634C-4329-4AB4-A5C7-988AB857B548}"/>
          </ac:picMkLst>
        </pc:picChg>
      </pc:sldChg>
    </pc:docChg>
  </pc:docChgLst>
  <pc:docChgLst>
    <pc:chgData name="KIRALY, LORI" userId="9fd2200a-1707-4f9e-93c7-57e98509d641" providerId="ADAL" clId="{77CAF471-3E8A-44F7-9757-DC7A0E4BD4EA}"/>
    <pc:docChg chg="custSel addSld delSld modSld">
      <pc:chgData name="KIRALY, LORI" userId="9fd2200a-1707-4f9e-93c7-57e98509d641" providerId="ADAL" clId="{77CAF471-3E8A-44F7-9757-DC7A0E4BD4EA}" dt="2020-08-24T20:46:09.777" v="1143" actId="15"/>
      <pc:docMkLst>
        <pc:docMk/>
      </pc:docMkLst>
      <pc:sldChg chg="modSp">
        <pc:chgData name="KIRALY, LORI" userId="9fd2200a-1707-4f9e-93c7-57e98509d641" providerId="ADAL" clId="{77CAF471-3E8A-44F7-9757-DC7A0E4BD4EA}" dt="2020-08-24T20:11:55.445" v="143" actId="20577"/>
        <pc:sldMkLst>
          <pc:docMk/>
          <pc:sldMk cId="479547789" sldId="256"/>
        </pc:sldMkLst>
        <pc:spChg chg="mod">
          <ac:chgData name="KIRALY, LORI" userId="9fd2200a-1707-4f9e-93c7-57e98509d641" providerId="ADAL" clId="{77CAF471-3E8A-44F7-9757-DC7A0E4BD4EA}" dt="2020-08-24T20:11:50.429" v="132" actId="6549"/>
          <ac:spMkLst>
            <pc:docMk/>
            <pc:sldMk cId="479547789" sldId="256"/>
            <ac:spMk id="2" creationId="{B1D5D633-C17C-4771-8E3D-876D90AB545E}"/>
          </ac:spMkLst>
        </pc:spChg>
        <pc:spChg chg="mod">
          <ac:chgData name="KIRALY, LORI" userId="9fd2200a-1707-4f9e-93c7-57e98509d641" providerId="ADAL" clId="{77CAF471-3E8A-44F7-9757-DC7A0E4BD4EA}" dt="2020-08-24T20:11:55.445" v="143" actId="20577"/>
          <ac:spMkLst>
            <pc:docMk/>
            <pc:sldMk cId="479547789" sldId="256"/>
            <ac:spMk id="3" creationId="{EE91C0B5-71BC-4471-BDA7-8D5FF13DC99C}"/>
          </ac:spMkLst>
        </pc:spChg>
      </pc:sldChg>
      <pc:sldChg chg="modSp modNotesTx">
        <pc:chgData name="KIRALY, LORI" userId="9fd2200a-1707-4f9e-93c7-57e98509d641" providerId="ADAL" clId="{77CAF471-3E8A-44F7-9757-DC7A0E4BD4EA}" dt="2020-08-24T20:37:44.507" v="1021" actId="20577"/>
        <pc:sldMkLst>
          <pc:docMk/>
          <pc:sldMk cId="779366674" sldId="257"/>
        </pc:sldMkLst>
        <pc:spChg chg="mod">
          <ac:chgData name="KIRALY, LORI" userId="9fd2200a-1707-4f9e-93c7-57e98509d641" providerId="ADAL" clId="{77CAF471-3E8A-44F7-9757-DC7A0E4BD4EA}" dt="2020-08-24T20:37:44.507" v="1021" actId="20577"/>
          <ac:spMkLst>
            <pc:docMk/>
            <pc:sldMk cId="779366674" sldId="257"/>
            <ac:spMk id="2" creationId="{F433C4A7-CB26-4DB5-B3C5-57BEA37531BE}"/>
          </ac:spMkLst>
        </pc:spChg>
        <pc:spChg chg="mod">
          <ac:chgData name="KIRALY, LORI" userId="9fd2200a-1707-4f9e-93c7-57e98509d641" providerId="ADAL" clId="{77CAF471-3E8A-44F7-9757-DC7A0E4BD4EA}" dt="2020-08-24T20:13:04.543" v="242" actId="20577"/>
          <ac:spMkLst>
            <pc:docMk/>
            <pc:sldMk cId="779366674" sldId="257"/>
            <ac:spMk id="4" creationId="{266360A6-A60A-4731-BF64-9EB60EC09B96}"/>
          </ac:spMkLst>
        </pc:spChg>
      </pc:sldChg>
      <pc:sldChg chg="del">
        <pc:chgData name="KIRALY, LORI" userId="9fd2200a-1707-4f9e-93c7-57e98509d641" providerId="ADAL" clId="{77CAF471-3E8A-44F7-9757-DC7A0E4BD4EA}" dt="2020-08-24T20:10:20.008" v="4" actId="2696"/>
        <pc:sldMkLst>
          <pc:docMk/>
          <pc:sldMk cId="371457569" sldId="262"/>
        </pc:sldMkLst>
      </pc:sldChg>
      <pc:sldChg chg="modSp">
        <pc:chgData name="KIRALY, LORI" userId="9fd2200a-1707-4f9e-93c7-57e98509d641" providerId="ADAL" clId="{77CAF471-3E8A-44F7-9757-DC7A0E4BD4EA}" dt="2020-08-24T20:11:45.765" v="131" actId="6549"/>
        <pc:sldMkLst>
          <pc:docMk/>
          <pc:sldMk cId="4006509002" sldId="1126"/>
        </pc:sldMkLst>
        <pc:spChg chg="mod">
          <ac:chgData name="KIRALY, LORI" userId="9fd2200a-1707-4f9e-93c7-57e98509d641" providerId="ADAL" clId="{77CAF471-3E8A-44F7-9757-DC7A0E4BD4EA}" dt="2020-08-24T20:11:45.765" v="131" actId="6549"/>
          <ac:spMkLst>
            <pc:docMk/>
            <pc:sldMk cId="4006509002" sldId="1126"/>
            <ac:spMk id="5" creationId="{D5145E77-6D78-4211-82D3-4F658E3C4142}"/>
          </ac:spMkLst>
        </pc:spChg>
        <pc:spChg chg="mod">
          <ac:chgData name="KIRALY, LORI" userId="9fd2200a-1707-4f9e-93c7-57e98509d641" providerId="ADAL" clId="{77CAF471-3E8A-44F7-9757-DC7A0E4BD4EA}" dt="2020-08-24T20:11:29.490" v="55" actId="6549"/>
          <ac:spMkLst>
            <pc:docMk/>
            <pc:sldMk cId="4006509002" sldId="1126"/>
            <ac:spMk id="31" creationId="{99673372-1A56-4854-98DD-97209D8C363E}"/>
          </ac:spMkLst>
        </pc:spChg>
        <pc:spChg chg="mod">
          <ac:chgData name="KIRALY, LORI" userId="9fd2200a-1707-4f9e-93c7-57e98509d641" providerId="ADAL" clId="{77CAF471-3E8A-44F7-9757-DC7A0E4BD4EA}" dt="2020-08-24T20:11:37.583" v="107" actId="6549"/>
          <ac:spMkLst>
            <pc:docMk/>
            <pc:sldMk cId="4006509002" sldId="1126"/>
            <ac:spMk id="41" creationId="{5113C9FC-59A5-420D-AA41-061A22B272A0}"/>
          </ac:spMkLst>
        </pc:spChg>
        <pc:spChg chg="mod">
          <ac:chgData name="KIRALY, LORI" userId="9fd2200a-1707-4f9e-93c7-57e98509d641" providerId="ADAL" clId="{77CAF471-3E8A-44F7-9757-DC7A0E4BD4EA}" dt="2020-08-24T20:11:32.921" v="56" actId="6549"/>
          <ac:spMkLst>
            <pc:docMk/>
            <pc:sldMk cId="4006509002" sldId="1126"/>
            <ac:spMk id="49" creationId="{5F5CF645-95DC-4ADF-9D75-8A2E4062F6B5}"/>
          </ac:spMkLst>
        </pc:spChg>
      </pc:sldChg>
      <pc:sldChg chg="modSp modNotesTx">
        <pc:chgData name="KIRALY, LORI" userId="9fd2200a-1707-4f9e-93c7-57e98509d641" providerId="ADAL" clId="{77CAF471-3E8A-44F7-9757-DC7A0E4BD4EA}" dt="2020-08-24T20:12:55.272" v="209" actId="20577"/>
        <pc:sldMkLst>
          <pc:docMk/>
          <pc:sldMk cId="3597035241" sldId="3402"/>
        </pc:sldMkLst>
        <pc:spChg chg="mod">
          <ac:chgData name="KIRALY, LORI" userId="9fd2200a-1707-4f9e-93c7-57e98509d641" providerId="ADAL" clId="{77CAF471-3E8A-44F7-9757-DC7A0E4BD4EA}" dt="2020-08-24T20:12:55.272" v="209" actId="20577"/>
          <ac:spMkLst>
            <pc:docMk/>
            <pc:sldMk cId="3597035241" sldId="3402"/>
            <ac:spMk id="2" creationId="{F433C4A7-CB26-4DB5-B3C5-57BEA37531BE}"/>
          </ac:spMkLst>
        </pc:spChg>
      </pc:sldChg>
      <pc:sldChg chg="delSp modSp">
        <pc:chgData name="KIRALY, LORI" userId="9fd2200a-1707-4f9e-93c7-57e98509d641" providerId="ADAL" clId="{77CAF471-3E8A-44F7-9757-DC7A0E4BD4EA}" dt="2020-08-24T20:10:25.468" v="7"/>
        <pc:sldMkLst>
          <pc:docMk/>
          <pc:sldMk cId="3892031036" sldId="3403"/>
        </pc:sldMkLst>
        <pc:spChg chg="del mod">
          <ac:chgData name="KIRALY, LORI" userId="9fd2200a-1707-4f9e-93c7-57e98509d641" providerId="ADAL" clId="{77CAF471-3E8A-44F7-9757-DC7A0E4BD4EA}" dt="2020-08-24T20:10:25.468" v="7"/>
          <ac:spMkLst>
            <pc:docMk/>
            <pc:sldMk cId="3892031036" sldId="3403"/>
            <ac:spMk id="11" creationId="{AA4411F6-9065-466C-8701-782864E2730E}"/>
          </ac:spMkLst>
        </pc:spChg>
      </pc:sldChg>
      <pc:sldChg chg="modSp modNotesTx">
        <pc:chgData name="KIRALY, LORI" userId="9fd2200a-1707-4f9e-93c7-57e98509d641" providerId="ADAL" clId="{77CAF471-3E8A-44F7-9757-DC7A0E4BD4EA}" dt="2020-08-24T20:46:09.777" v="1143" actId="15"/>
        <pc:sldMkLst>
          <pc:docMk/>
          <pc:sldMk cId="3983746901" sldId="5938"/>
        </pc:sldMkLst>
        <pc:spChg chg="mod">
          <ac:chgData name="KIRALY, LORI" userId="9fd2200a-1707-4f9e-93c7-57e98509d641" providerId="ADAL" clId="{77CAF471-3E8A-44F7-9757-DC7A0E4BD4EA}" dt="2020-08-24T20:46:09.777" v="1143" actId="15"/>
          <ac:spMkLst>
            <pc:docMk/>
            <pc:sldMk cId="3983746901" sldId="5938"/>
            <ac:spMk id="2" creationId="{F433C4A7-CB26-4DB5-B3C5-57BEA37531BE}"/>
          </ac:spMkLst>
        </pc:spChg>
        <pc:spChg chg="mod">
          <ac:chgData name="KIRALY, LORI" userId="9fd2200a-1707-4f9e-93c7-57e98509d641" providerId="ADAL" clId="{77CAF471-3E8A-44F7-9757-DC7A0E4BD4EA}" dt="2020-08-24T20:16:59.387" v="429" actId="20577"/>
          <ac:spMkLst>
            <pc:docMk/>
            <pc:sldMk cId="3983746901" sldId="5938"/>
            <ac:spMk id="4" creationId="{266360A6-A60A-4731-BF64-9EB60EC09B96}"/>
          </ac:spMkLst>
        </pc:spChg>
      </pc:sldChg>
      <pc:sldChg chg="modSp">
        <pc:chgData name="KIRALY, LORI" userId="9fd2200a-1707-4f9e-93c7-57e98509d641" providerId="ADAL" clId="{77CAF471-3E8A-44F7-9757-DC7A0E4BD4EA}" dt="2020-08-24T20:10:02.152" v="0" actId="6549"/>
        <pc:sldMkLst>
          <pc:docMk/>
          <pc:sldMk cId="3684493277" sldId="5939"/>
        </pc:sldMkLst>
        <pc:spChg chg="mod">
          <ac:chgData name="KIRALY, LORI" userId="9fd2200a-1707-4f9e-93c7-57e98509d641" providerId="ADAL" clId="{77CAF471-3E8A-44F7-9757-DC7A0E4BD4EA}" dt="2020-08-24T20:10:02.152" v="0" actId="6549"/>
          <ac:spMkLst>
            <pc:docMk/>
            <pc:sldMk cId="3684493277" sldId="5939"/>
            <ac:spMk id="7" creationId="{C602052D-2BAE-4C38-8023-4E5966A4F84C}"/>
          </ac:spMkLst>
        </pc:spChg>
      </pc:sldChg>
      <pc:sldChg chg="delSp modSp">
        <pc:chgData name="KIRALY, LORI" userId="9fd2200a-1707-4f9e-93c7-57e98509d641" providerId="ADAL" clId="{77CAF471-3E8A-44F7-9757-DC7A0E4BD4EA}" dt="2020-08-24T20:10:14.213" v="3"/>
        <pc:sldMkLst>
          <pc:docMk/>
          <pc:sldMk cId="289053778" sldId="5940"/>
        </pc:sldMkLst>
        <pc:spChg chg="del mod">
          <ac:chgData name="KIRALY, LORI" userId="9fd2200a-1707-4f9e-93c7-57e98509d641" providerId="ADAL" clId="{77CAF471-3E8A-44F7-9757-DC7A0E4BD4EA}" dt="2020-08-24T20:10:14.213" v="3"/>
          <ac:spMkLst>
            <pc:docMk/>
            <pc:sldMk cId="289053778" sldId="5940"/>
            <ac:spMk id="11" creationId="{AA4411F6-9065-466C-8701-782864E2730E}"/>
          </ac:spMkLst>
        </pc:spChg>
      </pc:sldChg>
      <pc:sldChg chg="modSp add">
        <pc:chgData name="KIRALY, LORI" userId="9fd2200a-1707-4f9e-93c7-57e98509d641" providerId="ADAL" clId="{77CAF471-3E8A-44F7-9757-DC7A0E4BD4EA}" dt="2020-08-24T20:44:20.645" v="1048" actId="20577"/>
        <pc:sldMkLst>
          <pc:docMk/>
          <pc:sldMk cId="1289493820" sldId="5941"/>
        </pc:sldMkLst>
        <pc:spChg chg="mod">
          <ac:chgData name="KIRALY, LORI" userId="9fd2200a-1707-4f9e-93c7-57e98509d641" providerId="ADAL" clId="{77CAF471-3E8A-44F7-9757-DC7A0E4BD4EA}" dt="2020-08-24T20:44:20.645" v="1048" actId="20577"/>
          <ac:spMkLst>
            <pc:docMk/>
            <pc:sldMk cId="1289493820" sldId="5941"/>
            <ac:spMk id="2" creationId="{F433C4A7-CB26-4DB5-B3C5-57BEA37531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85CE6-4521-4683-951C-E9F334F2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87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703C-F6ED-4EFD-A620-9C24C1F5B9B3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01549-DFB1-4F53-93DB-9EAED6BBFB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33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64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96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128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661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194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25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257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677205EF-D31D-4963-8C29-68D6BD6DA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000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/>
              <a:t>Need to investigate shinyapps.io backup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/>
              <a:t>Need to investigate shinyapps.io backup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8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9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9600" y="349711"/>
            <a:ext cx="2788562" cy="330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609600" y="2866233"/>
            <a:ext cx="10972800" cy="0"/>
          </a:xfrm>
          <a:ln w="9525">
            <a:solidFill>
              <a:srgbClr val="FFFFFF">
                <a:alpha val="40000"/>
              </a:srgbClr>
            </a:solidFill>
          </a:ln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5200" b="0" cap="none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284698"/>
            <a:ext cx="8497020" cy="1076072"/>
          </a:xfrm>
        </p:spPr>
        <p:txBody>
          <a:bodyPr vert="horz" lIns="91440" tIns="0" rIns="91440" bIns="0" rtlCol="0" anchor="t" anchorCtr="0">
            <a:noAutofit/>
          </a:bodyPr>
          <a:lstStyle>
            <a:lvl1pPr marL="0" indent="0" algn="l" defTabSz="609570" rtl="0" eaLnBrk="1" latinLnBrk="0" hangingPunct="1">
              <a:spcBef>
                <a:spcPts val="600"/>
              </a:spcBef>
              <a:buFont typeface="Arial"/>
              <a:buNone/>
              <a:defRPr lang="en-US" sz="2800" b="0" i="0" kern="120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</a:p>
        </p:txBody>
      </p:sp>
      <p:sp>
        <p:nvSpPr>
          <p:cNvPr id="8" name="TextBox 7"/>
          <p:cNvSpPr txBox="1"/>
          <p:nvPr/>
        </p:nvSpPr>
        <p:spPr bwMode="ltGray">
          <a:xfrm>
            <a:off x="609600" y="6322018"/>
            <a:ext cx="11171168" cy="246221"/>
          </a:xfrm>
          <a:prstGeom prst="rect">
            <a:avLst/>
          </a:prstGeom>
          <a:noFill/>
        </p:spPr>
        <p:txBody>
          <a:bodyPr vert="horz" wrap="square" lIns="91440" tIns="0" rIns="0" bIns="0" rtlCol="0">
            <a:noAutofit/>
          </a:bodyPr>
          <a:lstStyle/>
          <a:p>
            <a:r>
              <a:rPr lang="en-US" sz="9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Northwestern Mutual Life Insurance Company – Milwaukee, WI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026567"/>
            <a:ext cx="5235206" cy="715963"/>
          </a:xfrm>
        </p:spPr>
        <p:txBody>
          <a:bodyPr anchor="t" anchorCtr="0">
            <a:noAutofit/>
          </a:bodyPr>
          <a:lstStyle>
            <a:lvl1pPr>
              <a:spcBef>
                <a:spcPts val="200"/>
              </a:spcBef>
              <a:buNone/>
              <a:defRPr sz="22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8826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716" y="712520"/>
            <a:ext cx="6697683" cy="547302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427511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531860" y="2191096"/>
            <a:ext cx="3203480" cy="747897"/>
          </a:xfrm>
          <a:ln w="9525">
            <a:solidFill>
              <a:srgbClr val="FFFFFF">
                <a:alpha val="40000"/>
              </a:srgbClr>
            </a:solidFill>
          </a:ln>
        </p:spPr>
        <p:txBody>
          <a:bodyPr vert="horz" lIns="91440" tIns="0" rIns="91440" bIns="0" rtlCol="0" anchor="t" anchorCtr="0">
            <a:sp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42D61E-9BEF-43A9-ACAD-D6D932A6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invGray"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33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CD1567F-9570-46F5-98C5-C4E4FCF5B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9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48EBAC-84D0-4ECD-BD16-8E59B444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520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9344"/>
            <a:ext cx="5693664" cy="423367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225425" indent="-225425">
              <a:defRPr sz="2200"/>
            </a:lvl2pPr>
            <a:lvl3pPr marL="569913" indent="-225425">
              <a:defRPr sz="2000"/>
            </a:lvl3pPr>
            <a:lvl4pPr marL="914400" indent="-166688">
              <a:defRPr sz="2000"/>
            </a:lvl4pPr>
            <a:lvl5pPr marL="1258888" indent="-225425"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888480" y="0"/>
            <a:ext cx="530352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6A65A-65F0-43CD-99AD-06BC9D78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4390"/>
            <a:ext cx="5693664" cy="380010"/>
          </a:xfrm>
          <a:prstGeom prst="callout1">
            <a:avLst>
              <a:gd name="adj1" fmla="val 100711"/>
              <a:gd name="adj2" fmla="val -41"/>
              <a:gd name="adj3" fmla="val 101088"/>
              <a:gd name="adj4" fmla="val 100182"/>
            </a:avLst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0E2B4B-143D-4430-A210-08F915501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107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verlay o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bIns="3108960" anchor="b"/>
          <a:lstStyle>
            <a:lvl1pPr algn="ctr">
              <a:defRPr/>
            </a:lvl1pPr>
          </a:lstStyle>
          <a:p>
            <a:r>
              <a:rPr lang="en-US"/>
              <a:t>Click to add full screen photo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7542" y="1513022"/>
            <a:ext cx="6515625" cy="1723473"/>
          </a:xfrm>
          <a:solidFill>
            <a:srgbClr val="4E4E4E">
              <a:alpha val="50196"/>
            </a:srgbClr>
          </a:solidFill>
          <a:ln>
            <a:noFill/>
          </a:ln>
        </p:spPr>
        <p:txBody>
          <a:bodyPr lIns="274320" tIns="274320" rIns="274320" bIns="274320" anchor="ctr" anchorCtr="0">
            <a:noAutofit/>
          </a:bodyPr>
          <a:lstStyle>
            <a:lvl1pPr>
              <a:spcBef>
                <a:spcPts val="0"/>
              </a:spcBef>
              <a:defRPr lang="en-US" smtClean="0">
                <a:solidFill>
                  <a:schemeClr val="bg1"/>
                </a:solidFill>
                <a:latin typeface="CALIBRI" charset="0"/>
              </a:defRPr>
            </a:lvl1pPr>
            <a:lvl2pPr>
              <a:defRPr lang="en-US" sz="2400" smtClean="0"/>
            </a:lvl2pPr>
            <a:lvl3pPr>
              <a:defRPr lang="en-US" smtClean="0"/>
            </a:lvl3pPr>
            <a:lvl4pPr>
              <a:defRPr lang="en-US" sz="2400" smtClean="0"/>
            </a:lvl4pPr>
            <a:lvl5pPr>
              <a:defRPr lang="en-US" sz="2400"/>
            </a:lvl5pPr>
          </a:lstStyle>
          <a:p>
            <a:pPr lvl="0" defTabSz="1219064"/>
            <a:r>
              <a:rPr lang="en-US"/>
              <a:t>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3F3305-0557-4FA3-8633-C0BCBD32D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" y="1318161"/>
            <a:ext cx="10972800" cy="503819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BBE7-81D2-4BC2-81B5-96E754EAD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943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6305" y="2990207"/>
            <a:ext cx="433939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600" spc="-50" baseline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328CE-0C16-E749-9C45-A3C525EC0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9600" y="349711"/>
            <a:ext cx="2788562" cy="3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3D38B8-A2CA-409D-A3C8-D20C5D79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B6066-CC2D-4507-93B1-9BED00748F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372393"/>
            <a:ext cx="10972800" cy="45259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59414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Text -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0989"/>
            <a:ext cx="10972800" cy="39973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7200" cap="none" baseline="0" dirty="0"/>
            </a:lvl1pPr>
            <a:lvl2pPr>
              <a:spcBef>
                <a:spcPts val="18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C0C0"/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B3776A-4193-4EC5-A21D-FBB12C53A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3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BE7310-1863-4DBF-A9D1-BF3FFFD7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7FCCEB-59D5-4EB6-B078-A4F013AAB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599" y="1372393"/>
            <a:ext cx="10972800" cy="45259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448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>
          <a:ln>
            <a:solidFill>
              <a:srgbClr val="FFFFFF">
                <a:alpha val="40000"/>
              </a:srgb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0685"/>
            <a:ext cx="10972800" cy="434937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C0C0"/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8A95-3CB5-4423-AFA8-E95C50E75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6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933676"/>
            <a:ext cx="10972800" cy="2542727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3" b="0" i="0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C0C0"/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B9D83FF-8CE4-4334-8ABF-7271635F9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2393"/>
            <a:ext cx="5384800" cy="452596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2393"/>
            <a:ext cx="5384800" cy="452596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9D5E2E-FA69-4EEB-84E0-31E383BE7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19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75588"/>
            <a:ext cx="5330952" cy="57607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l">
              <a:buNone/>
              <a:defRPr lang="en-US" sz="2500" b="0" kern="1200" cap="none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marL="0" lvl="0" indent="0" algn="l" defTabSz="1219140" rtl="0" eaLnBrk="1" latinLnBrk="0" hangingPunct="1">
              <a:spcBef>
                <a:spcPts val="16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99093"/>
            <a:ext cx="5330952" cy="39512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2000" dirty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48" y="1275588"/>
            <a:ext cx="5330952" cy="57607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500" b="0" cap="none" baseline="0" dirty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48" y="1999093"/>
            <a:ext cx="5330952" cy="39512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2000" dirty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715D0E-FF9B-4C85-99F5-FF0DABA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67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427511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13FCEA-4FA5-4CCF-99F8-2773F6C5D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860" y="2191096"/>
            <a:ext cx="3203480" cy="747897"/>
          </a:xfrm>
          <a:ln w="9525">
            <a:solidFill>
              <a:srgbClr val="FFFFFF">
                <a:alpha val="40000"/>
              </a:srgbClr>
            </a:solidFill>
          </a:ln>
        </p:spPr>
        <p:txBody>
          <a:bodyPr vert="horz" lIns="91440" tIns="0" rIns="91440" bIns="0" rtlCol="0" anchor="t" anchorCtr="0">
            <a:sp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EB15-7DAA-4BFA-AEF0-67F1A7EC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invGray"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44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534390"/>
            <a:ext cx="10972800" cy="380010"/>
          </a:xfrm>
          <a:prstGeom prst="callout1">
            <a:avLst>
              <a:gd name="adj1" fmla="val 100711"/>
              <a:gd name="adj2" fmla="val -41"/>
              <a:gd name="adj3" fmla="val 99147"/>
              <a:gd name="adj4" fmla="val 99939"/>
            </a:avLst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lIns="91440" tIns="0" rIns="9144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239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gray"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E874-B89B-4117-AA5A-87FD6D3AB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12" r:id="rId3"/>
    <p:sldLayoutId id="2147483713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ransition>
    <p:fade/>
  </p:transition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lang="en-US" sz="2700" b="0" i="0" kern="1200" cap="none" baseline="0" smtClean="0">
          <a:solidFill>
            <a:schemeClr val="tx2"/>
          </a:solidFill>
          <a:latin typeface="+mj-lt"/>
          <a:ea typeface="+mj-ea"/>
          <a:cs typeface="Arial"/>
        </a:defRPr>
      </a:lvl1pPr>
    </p:titleStyle>
    <p:bodyStyle>
      <a:lvl1pPr marL="0" indent="0" algn="l" defTabSz="121914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121914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25425" algn="l" defTabSz="121914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3138" indent="-177800" algn="l" defTabSz="121914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225425" algn="l" defTabSz="121914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D633-C17C-4771-8E3D-876D90AB5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C0B5-71BC-4471-BDA7-8D5FF13DC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91FACC-8E8D-4E75-89B3-9C5282616DE8}"/>
              </a:ext>
            </a:extLst>
          </p:cNvPr>
          <p:cNvSpPr txBox="1">
            <a:spLocks/>
          </p:cNvSpPr>
          <p:nvPr/>
        </p:nvSpPr>
        <p:spPr>
          <a:xfrm>
            <a:off x="609600" y="3308828"/>
            <a:ext cx="8497020" cy="107607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lvl1pPr marL="0" indent="0" algn="l" defTabSz="60957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lang="en-US" sz="2800" b="0" i="0" kern="120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  <a:lvl2pPr marL="609570" indent="0" algn="ctr" defTabSz="121914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40" indent="0" algn="ctr" defTabSz="12191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09" indent="0" algn="ctr" defTabSz="121914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278" indent="0" algn="ctr" defTabSz="121914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848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418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987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557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40000"/>
                    <a:lumOff val="60000"/>
                  </a:schemeClr>
                </a:solidFill>
              </a:rPr>
              <a:t>August 24, 2020</a:t>
            </a:r>
          </a:p>
        </p:txBody>
      </p:sp>
    </p:spTree>
    <p:extLst>
      <p:ext uri="{BB962C8B-B14F-4D97-AF65-F5344CB8AC3E}">
        <p14:creationId xmlns:p14="http://schemas.microsoft.com/office/powerpoint/2010/main" val="47954778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FCFE8-B57A-49EF-9AB2-8F62C0D11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FB8672-A75A-46BE-8DB6-E8A04B09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4390"/>
            <a:ext cx="10972800" cy="373949"/>
          </a:xfrm>
        </p:spPr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2052D-2BAE-4C38-8023-4E5966A4F84C}"/>
              </a:ext>
            </a:extLst>
          </p:cNvPr>
          <p:cNvSpPr/>
          <p:nvPr/>
        </p:nvSpPr>
        <p:spPr>
          <a:xfrm>
            <a:off x="609600" y="1522692"/>
            <a:ext cx="11151870" cy="12464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6844932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A8BDD-8125-4522-8FCE-BD06DB94D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45E77-6D78-4211-82D3-4F658E3C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4390"/>
            <a:ext cx="10972800" cy="373949"/>
          </a:xfrm>
        </p:spPr>
        <p:txBody>
          <a:bodyPr/>
          <a:lstStyle/>
          <a:p>
            <a:r>
              <a:rPr lang="en-US"/>
              <a:t>What Are We Presenting for 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4E959F-7A83-4641-9842-D5BF39CC6D72}"/>
              </a:ext>
            </a:extLst>
          </p:cNvPr>
          <p:cNvGrpSpPr/>
          <p:nvPr/>
        </p:nvGrpSpPr>
        <p:grpSpPr>
          <a:xfrm>
            <a:off x="2185035" y="1789853"/>
            <a:ext cx="941832" cy="937434"/>
            <a:chOff x="1281387" y="1766815"/>
            <a:chExt cx="1021976" cy="11887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DC83D5-07AC-4BCD-841B-19C196AFDA9E}"/>
                </a:ext>
              </a:extLst>
            </p:cNvPr>
            <p:cNvSpPr/>
            <p:nvPr/>
          </p:nvSpPr>
          <p:spPr>
            <a:xfrm>
              <a:off x="1281387" y="1766815"/>
              <a:ext cx="1021976" cy="1188721"/>
            </a:xfrm>
            <a:prstGeom prst="rect">
              <a:avLst/>
            </a:prstGeom>
            <a:solidFill>
              <a:srgbClr val="00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DAEE0D-878C-419C-B55B-C6339D259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81387" y="1766815"/>
              <a:ext cx="0" cy="118872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A58EE8-C6DC-4581-8C02-23908288BF22}"/>
              </a:ext>
            </a:extLst>
          </p:cNvPr>
          <p:cNvCxnSpPr>
            <a:cxnSpLocks/>
          </p:cNvCxnSpPr>
          <p:nvPr/>
        </p:nvCxnSpPr>
        <p:spPr>
          <a:xfrm>
            <a:off x="2175511" y="2730600"/>
            <a:ext cx="7722404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673372-1A56-4854-98DD-97209D8C363E}"/>
              </a:ext>
            </a:extLst>
          </p:cNvPr>
          <p:cNvSpPr txBox="1"/>
          <p:nvPr/>
        </p:nvSpPr>
        <p:spPr>
          <a:xfrm>
            <a:off x="3126867" y="4293944"/>
            <a:ext cx="6672454" cy="93743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lstStyle/>
          <a:p>
            <a:pPr marL="172720">
              <a:lnSpc>
                <a:spcPct val="90000"/>
              </a:lnSpc>
            </a:pPr>
            <a:endParaRPr lang="en-US" sz="2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13C9FC-59A5-420D-AA41-061A22B272A0}"/>
              </a:ext>
            </a:extLst>
          </p:cNvPr>
          <p:cNvSpPr txBox="1"/>
          <p:nvPr/>
        </p:nvSpPr>
        <p:spPr>
          <a:xfrm>
            <a:off x="3126867" y="1789853"/>
            <a:ext cx="6672454" cy="93743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lstStyle/>
          <a:p>
            <a:pPr marL="172720">
              <a:lnSpc>
                <a:spcPct val="90000"/>
              </a:lnSpc>
            </a:pPr>
            <a:endParaRPr lang="en-US" sz="22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1CDFC1-6165-43C7-BBBC-24CF15EB217C}"/>
              </a:ext>
            </a:extLst>
          </p:cNvPr>
          <p:cNvGrpSpPr/>
          <p:nvPr/>
        </p:nvGrpSpPr>
        <p:grpSpPr>
          <a:xfrm>
            <a:off x="2185035" y="3041899"/>
            <a:ext cx="941832" cy="937434"/>
            <a:chOff x="1281387" y="1766815"/>
            <a:chExt cx="1021976" cy="118872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F52C90-D40D-41BB-A6FF-2B150738FDD2}"/>
                </a:ext>
              </a:extLst>
            </p:cNvPr>
            <p:cNvSpPr/>
            <p:nvPr/>
          </p:nvSpPr>
          <p:spPr>
            <a:xfrm>
              <a:off x="1281387" y="1766815"/>
              <a:ext cx="1021976" cy="1188721"/>
            </a:xfrm>
            <a:prstGeom prst="rect">
              <a:avLst/>
            </a:prstGeom>
            <a:solidFill>
              <a:srgbClr val="00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521419-4BBC-465D-8FF7-7A4B97F3718A}"/>
                </a:ext>
              </a:extLst>
            </p:cNvPr>
            <p:cNvCxnSpPr>
              <a:cxnSpLocks/>
            </p:cNvCxnSpPr>
            <p:nvPr/>
          </p:nvCxnSpPr>
          <p:spPr>
            <a:xfrm>
              <a:off x="1281387" y="1766815"/>
              <a:ext cx="0" cy="118872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21A8FB-B1CF-4E54-B94A-EC9AE506E6D4}"/>
              </a:ext>
            </a:extLst>
          </p:cNvPr>
          <p:cNvCxnSpPr>
            <a:cxnSpLocks/>
          </p:cNvCxnSpPr>
          <p:nvPr/>
        </p:nvCxnSpPr>
        <p:spPr>
          <a:xfrm>
            <a:off x="2175510" y="3982646"/>
            <a:ext cx="7726680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F5CF645-95DC-4ADF-9D75-8A2E4062F6B5}"/>
              </a:ext>
            </a:extLst>
          </p:cNvPr>
          <p:cNvSpPr txBox="1"/>
          <p:nvPr/>
        </p:nvSpPr>
        <p:spPr>
          <a:xfrm>
            <a:off x="3126867" y="3041899"/>
            <a:ext cx="6672454" cy="93743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lstStyle/>
          <a:p>
            <a:pPr marL="172720">
              <a:lnSpc>
                <a:spcPct val="90000"/>
              </a:lnSpc>
            </a:pPr>
            <a:endParaRPr lang="en-US" sz="22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2F1541-0D63-49AE-AA5B-E9209CE61BB9}"/>
              </a:ext>
            </a:extLst>
          </p:cNvPr>
          <p:cNvGrpSpPr/>
          <p:nvPr/>
        </p:nvGrpSpPr>
        <p:grpSpPr>
          <a:xfrm>
            <a:off x="2185035" y="4293945"/>
            <a:ext cx="941832" cy="937434"/>
            <a:chOff x="1281387" y="1766815"/>
            <a:chExt cx="1021976" cy="118872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4D6111-4E04-421A-BF23-FF7B5945E630}"/>
                </a:ext>
              </a:extLst>
            </p:cNvPr>
            <p:cNvSpPr/>
            <p:nvPr/>
          </p:nvSpPr>
          <p:spPr>
            <a:xfrm>
              <a:off x="1281387" y="1766815"/>
              <a:ext cx="1021976" cy="1188721"/>
            </a:xfrm>
            <a:prstGeom prst="rect">
              <a:avLst/>
            </a:prstGeom>
            <a:solidFill>
              <a:srgbClr val="00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>
                  <a:solidFill>
                    <a:schemeClr val="accent1"/>
                  </a:solidFill>
                </a:rPr>
                <a:t>3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60D8C0-3CAE-4683-8F3E-4223690E3A4D}"/>
                </a:ext>
              </a:extLst>
            </p:cNvPr>
            <p:cNvCxnSpPr>
              <a:cxnSpLocks/>
            </p:cNvCxnSpPr>
            <p:nvPr/>
          </p:nvCxnSpPr>
          <p:spPr>
            <a:xfrm>
              <a:off x="1281387" y="1766815"/>
              <a:ext cx="0" cy="118872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8C8DC8-CC49-4709-8E12-7DCF655E182B}"/>
              </a:ext>
            </a:extLst>
          </p:cNvPr>
          <p:cNvCxnSpPr>
            <a:cxnSpLocks/>
          </p:cNvCxnSpPr>
          <p:nvPr/>
        </p:nvCxnSpPr>
        <p:spPr>
          <a:xfrm>
            <a:off x="2175510" y="5234692"/>
            <a:ext cx="7726680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65090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3C4A7-CB26-4DB5-B3C5-57BEA375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707" y="1274590"/>
            <a:ext cx="7049433" cy="4308820"/>
          </a:xfrm>
        </p:spPr>
        <p:txBody>
          <a:bodyPr/>
          <a:lstStyle/>
          <a:p>
            <a:pPr lvl="1" indent="0">
              <a:buNone/>
            </a:pPr>
            <a:r>
              <a:rPr lang="en-US" sz="2400"/>
              <a:t>Pros/cons cloud bases versus self hosted.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D1974-4CF3-461F-BB85-204B477CB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6360A6-A60A-4731-BF64-9EB60EC0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60" y="2191096"/>
            <a:ext cx="3203480" cy="373949"/>
          </a:xfrm>
        </p:spPr>
        <p:txBody>
          <a:bodyPr/>
          <a:lstStyle/>
          <a:p>
            <a:r>
              <a:rPr lang="en-US"/>
              <a:t> Why?</a:t>
            </a:r>
          </a:p>
        </p:txBody>
      </p:sp>
    </p:spTree>
    <p:extLst>
      <p:ext uri="{BB962C8B-B14F-4D97-AF65-F5344CB8AC3E}">
        <p14:creationId xmlns:p14="http://schemas.microsoft.com/office/powerpoint/2010/main" val="35970352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3C4A7-CB26-4DB5-B3C5-57BEA375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367" y="1098280"/>
            <a:ext cx="7440449" cy="4839533"/>
          </a:xfrm>
        </p:spPr>
        <p:txBody>
          <a:bodyPr/>
          <a:lstStyle/>
          <a:p>
            <a:pPr lvl="1"/>
            <a:r>
              <a:rPr lang="en-US" sz="2400"/>
              <a:t>Pros</a:t>
            </a:r>
          </a:p>
          <a:p>
            <a:pPr lvl="2"/>
            <a:r>
              <a:rPr lang="en-US" sz="2200"/>
              <a:t>Less development time and long-term reduction in ongoing maintenance. </a:t>
            </a:r>
          </a:p>
          <a:p>
            <a:pPr lvl="2"/>
            <a:r>
              <a:rPr lang="en-US" sz="2200"/>
              <a:t>Additional email support for premium usage. </a:t>
            </a:r>
          </a:p>
          <a:p>
            <a:pPr lvl="2"/>
            <a:r>
              <a:rPr lang="en-US" sz="2200"/>
              <a:t>Metrics and analytics are included.</a:t>
            </a:r>
          </a:p>
          <a:p>
            <a:pPr lvl="2"/>
            <a:endParaRPr lang="en-US" sz="2200"/>
          </a:p>
          <a:p>
            <a:pPr marL="403225" lvl="2" indent="0">
              <a:buNone/>
            </a:pPr>
            <a:r>
              <a:rPr lang="en-US" sz="2200"/>
              <a:t>Cons</a:t>
            </a:r>
          </a:p>
          <a:p>
            <a:pPr lvl="2"/>
            <a:r>
              <a:rPr lang="en-US" sz="2200"/>
              <a:t>Cloud is more expensive.</a:t>
            </a:r>
          </a:p>
          <a:p>
            <a:pPr lvl="3"/>
            <a:r>
              <a:rPr lang="en-US" sz="2200"/>
              <a:t>Increased cost for private usage due to intellectual property impact.</a:t>
            </a:r>
          </a:p>
          <a:p>
            <a:pPr marL="403225" lvl="2" indent="0">
              <a:buNone/>
            </a:pPr>
            <a:r>
              <a:rPr lang="en-US" sz="2200"/>
              <a:t>- Usage monitoring based on number of hours based on selected package.</a:t>
            </a:r>
          </a:p>
          <a:p>
            <a:pPr lvl="2"/>
            <a:endParaRPr lang="en-US" sz="2200"/>
          </a:p>
          <a:p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D1974-4CF3-461F-BB85-204B477CB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6360A6-A60A-4731-BF64-9EB60EC0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60" y="2191096"/>
            <a:ext cx="3203480" cy="373949"/>
          </a:xfrm>
        </p:spPr>
        <p:txBody>
          <a:bodyPr/>
          <a:lstStyle/>
          <a:p>
            <a:r>
              <a:rPr lang="en-US"/>
              <a:t>Cloud Based </a:t>
            </a:r>
          </a:p>
        </p:txBody>
      </p:sp>
    </p:spTree>
    <p:extLst>
      <p:ext uri="{BB962C8B-B14F-4D97-AF65-F5344CB8AC3E}">
        <p14:creationId xmlns:p14="http://schemas.microsoft.com/office/powerpoint/2010/main" val="7793666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3C4A7-CB26-4DB5-B3C5-57BEA375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367" y="1098280"/>
            <a:ext cx="7440449" cy="48395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1" indent="0">
              <a:buNone/>
            </a:pPr>
            <a:endParaRPr lang="en-US" sz="2400">
              <a:cs typeface="Calibri"/>
            </a:endParaRPr>
          </a:p>
          <a:p>
            <a:pPr lvl="2"/>
            <a:endParaRPr lang="en-US" sz="2200"/>
          </a:p>
          <a:p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D1974-4CF3-461F-BB85-204B477CB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6360A6-A60A-4731-BF64-9EB60EC0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60" y="2191096"/>
            <a:ext cx="3203480" cy="373949"/>
          </a:xfrm>
        </p:spPr>
        <p:txBody>
          <a:bodyPr/>
          <a:lstStyle/>
          <a:p>
            <a:r>
              <a:rPr lang="en-US"/>
              <a:t>Cloud Based 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12634C-4329-4AB4-A5C7-988AB857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364" y="467122"/>
            <a:ext cx="7705163" cy="34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938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3C4A7-CB26-4DB5-B3C5-57BEA375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367" y="1039678"/>
            <a:ext cx="7440449" cy="5499234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400"/>
              <a:t>Pros</a:t>
            </a:r>
          </a:p>
          <a:p>
            <a:pPr lvl="2"/>
            <a:r>
              <a:rPr lang="en-US" sz="2200">
                <a:cs typeface="Calibri"/>
              </a:rPr>
              <a:t>Lower cost if existing servers are usable.</a:t>
            </a:r>
          </a:p>
          <a:p>
            <a:pPr lvl="2"/>
            <a:endParaRPr lang="en-US" sz="2200">
              <a:cs typeface="Calibri"/>
            </a:endParaRP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r>
              <a:rPr lang="en-US" sz="2400"/>
              <a:t>Cons</a:t>
            </a:r>
          </a:p>
          <a:p>
            <a:pPr lvl="2"/>
            <a:r>
              <a:rPr lang="en-US" sz="2200"/>
              <a:t>Storage/Memory</a:t>
            </a:r>
            <a:endParaRPr lang="en-US" sz="2200">
              <a:cs typeface="Calibri"/>
            </a:endParaRPr>
          </a:p>
          <a:p>
            <a:pPr lvl="2"/>
            <a:r>
              <a:rPr lang="en-US" sz="2200"/>
              <a:t>Deploying app will take longer and involve BCH resources.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D1974-4CF3-461F-BB85-204B477CB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6360A6-A60A-4731-BF64-9EB60EC0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60" y="2191096"/>
            <a:ext cx="3203480" cy="373949"/>
          </a:xfrm>
        </p:spPr>
        <p:txBody>
          <a:bodyPr/>
          <a:lstStyle/>
          <a:p>
            <a:r>
              <a:rPr lang="en-US"/>
              <a:t>Self based</a:t>
            </a:r>
          </a:p>
        </p:txBody>
      </p:sp>
    </p:spTree>
    <p:extLst>
      <p:ext uri="{BB962C8B-B14F-4D97-AF65-F5344CB8AC3E}">
        <p14:creationId xmlns:p14="http://schemas.microsoft.com/office/powerpoint/2010/main" val="39837469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FCFE8-B57A-49EF-9AB2-8F62C0D11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FB8672-A75A-46BE-8DB6-E8A04B09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60" y="2191096"/>
            <a:ext cx="3203480" cy="373949"/>
          </a:xfrm>
        </p:spPr>
        <p:txBody>
          <a:bodyPr/>
          <a:lstStyle/>
          <a:p>
            <a:r>
              <a:rPr lang="en-US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920310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CCF7DC-36B1-4DE4-BC9F-1AAD9E3B7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Appendix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3591C-6B62-4FF7-94A5-7D0D8EDA9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81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FCFE8-B57A-49EF-9AB2-8F62C0D11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FB8672-A75A-46BE-8DB6-E8A04B09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60" y="2191096"/>
            <a:ext cx="3203480" cy="747897"/>
          </a:xfrm>
        </p:spPr>
        <p:txBody>
          <a:bodyPr/>
          <a:lstStyle/>
          <a:p>
            <a:r>
              <a:rPr lang="en-US"/>
              <a:t>Other options considered</a:t>
            </a:r>
          </a:p>
        </p:txBody>
      </p:sp>
    </p:spTree>
    <p:extLst>
      <p:ext uri="{BB962C8B-B14F-4D97-AF65-F5344CB8AC3E}">
        <p14:creationId xmlns:p14="http://schemas.microsoft.com/office/powerpoint/2010/main" val="2890537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RAND v3">
  <a:themeElements>
    <a:clrScheme name="Evolved Brand">
      <a:dk1>
        <a:srgbClr val="4A4A4A"/>
      </a:dk1>
      <a:lt1>
        <a:srgbClr val="FFFFFF"/>
      </a:lt1>
      <a:dk2>
        <a:srgbClr val="0E497B"/>
      </a:dk2>
      <a:lt2>
        <a:srgbClr val="EDF0F3"/>
      </a:lt2>
      <a:accent1>
        <a:srgbClr val="83D4F1"/>
      </a:accent1>
      <a:accent2>
        <a:srgbClr val="FFB81C"/>
      </a:accent2>
      <a:accent3>
        <a:srgbClr val="2DADAA"/>
      </a:accent3>
      <a:accent4>
        <a:srgbClr val="ABD864"/>
      </a:accent4>
      <a:accent5>
        <a:srgbClr val="F36F35"/>
      </a:accent5>
      <a:accent6>
        <a:srgbClr val="4689C4"/>
      </a:accent6>
      <a:hlink>
        <a:srgbClr val="0E497B"/>
      </a:hlink>
      <a:folHlink>
        <a:srgbClr val="83D4F1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_BRAND_v3.potx" id="{62AEDC0B-6DE8-4ED6-B243-F39F1585EF62}" vid="{46589BDE-F288-4553-BA54-BC928992F3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9D24609F6C2446868CAD62AEE07511" ma:contentTypeVersion="13" ma:contentTypeDescription="Create a new document." ma:contentTypeScope="" ma:versionID="2854f4f3c22184a7e9995595bb694856">
  <xsd:schema xmlns:xsd="http://www.w3.org/2001/XMLSchema" xmlns:xs="http://www.w3.org/2001/XMLSchema" xmlns:p="http://schemas.microsoft.com/office/2006/metadata/properties" xmlns:ns3="f03966dd-41c5-4cdd-9731-f0e5a9587dab" xmlns:ns4="e3fdfa46-f23d-4843-bf18-36735a15a510" targetNamespace="http://schemas.microsoft.com/office/2006/metadata/properties" ma:root="true" ma:fieldsID="bf4ec6b92abdef318c32d163bf6a49ae" ns3:_="" ns4:_="">
    <xsd:import namespace="f03966dd-41c5-4cdd-9731-f0e5a9587dab"/>
    <xsd:import namespace="e3fdfa46-f23d-4843-bf18-36735a15a5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966dd-41c5-4cdd-9731-f0e5a9587d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dfa46-f23d-4843-bf18-36735a15a5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3fdfa46-f23d-4843-bf18-36735a15a510">
      <UserInfo>
        <DisplayName>KIRALY, LORI</DisplayName>
        <AccountId>88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002C322-576A-4B43-96DC-7369578D69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5E7AAC-16C4-43EF-96DA-6C8479B69651}">
  <ds:schemaRefs>
    <ds:schemaRef ds:uri="e3fdfa46-f23d-4843-bf18-36735a15a510"/>
    <ds:schemaRef ds:uri="f03966dd-41c5-4cdd-9731-f0e5a9587d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81A7C24-DFC8-42E9-8015-D265E62F8B6C}">
  <ds:schemaRefs>
    <ds:schemaRef ds:uri="e3fdfa46-f23d-4843-bf18-36735a15a510"/>
    <ds:schemaRef ds:uri="f03966dd-41c5-4cdd-9731-f0e5a9587da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NM_Powerpoint_Template_2018</Template>
  <Application>Microsoft Office PowerPoint</Application>
  <PresentationFormat>Widescreen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BRAND v3</vt:lpstr>
      <vt:lpstr>PowerPoint Presentation</vt:lpstr>
      <vt:lpstr>What Are We Presenting for ?</vt:lpstr>
      <vt:lpstr> Why?</vt:lpstr>
      <vt:lpstr>Cloud Based </vt:lpstr>
      <vt:lpstr>Cloud Based </vt:lpstr>
      <vt:lpstr>Self based</vt:lpstr>
      <vt:lpstr>Next Steps</vt:lpstr>
      <vt:lpstr>PowerPoint Presentation</vt:lpstr>
      <vt:lpstr>Other options considered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Docket for Policy Change estimates and Illustrations</dc:title>
  <dc:creator>KIRALY, LORI</dc:creator>
  <cp:keywords>Docket; PCTC</cp:keywords>
  <dc:description/>
  <cp:revision>1</cp:revision>
  <cp:lastPrinted>2017-03-30T19:45:01Z</cp:lastPrinted>
  <dcterms:created xsi:type="dcterms:W3CDTF">2018-10-02T14:36:11Z</dcterms:created>
  <dcterms:modified xsi:type="dcterms:W3CDTF">2020-08-24T21:05:23Z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 Category">
    <vt:lpwstr/>
  </property>
  <property fmtid="{D5CDD505-2E9C-101B-9397-08002B2CF9AE}" pid="3" name="TaxKeyword">
    <vt:lpwstr>38;#PCTC|bd92c875-d1a3-4d78-955a-4c08763c6d7e;#37;#Docket|1bb1f326-864b-40b2-9d74-0b1d22c7b336</vt:lpwstr>
  </property>
  <property fmtid="{D5CDD505-2E9C-101B-9397-08002B2CF9AE}" pid="4" name="ContentTypeId">
    <vt:lpwstr>0x0101004F9D24609F6C2446868CAD62AEE07511</vt:lpwstr>
  </property>
</Properties>
</file>