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7" r:id="rId4"/>
    <p:sldId id="266" r:id="rId5"/>
    <p:sldId id="262" r:id="rId6"/>
    <p:sldId id="261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80" autoAdjust="0"/>
  </p:normalViewPr>
  <p:slideViewPr>
    <p:cSldViewPr snapToGrid="0">
      <p:cViewPr varScale="1">
        <p:scale>
          <a:sx n="39" d="100"/>
          <a:sy n="39" d="100"/>
        </p:scale>
        <p:origin x="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D2766-2C69-4467-A334-08711492AB24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7532-5DA6-4A0A-8226-66CE4707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https://qz.com/1068534/how-the-7-billion-us-fantasy-football-industry-makes-its-money-in-2017/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532-5DA6-4A0A-8226-66CE470780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again</a:t>
            </a:r>
            <a:r>
              <a:rPr lang="en-US" baseline="0" dirty="0" smtClean="0"/>
              <a:t> at the beginning class – how to create a good project. Need hypothesis etc.</a:t>
            </a:r>
          </a:p>
          <a:p>
            <a:r>
              <a:rPr lang="en-US" baseline="0" dirty="0" smtClean="0"/>
              <a:t>What’s my hypothesis? Players with better stats in useful features will be ranked higher/more desirable to draft to my fantasy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67532-5DA6-4A0A-8226-66CE47078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FF56DA0-41E4-4345-B5E7-12CA85C00467}" type="datetimeFigureOut">
              <a:rPr lang="en-US" smtClean="0"/>
              <a:t>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DBC67B0-B805-4A76-8B96-13251B9C4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ntSushi/nflga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Fantasy </a:t>
            </a:r>
            <a:r>
              <a:rPr lang="en-US" dirty="0" err="1" smtClean="0"/>
              <a:t>Fumball</a:t>
            </a:r>
            <a:r>
              <a:rPr lang="en-US" dirty="0" smtClean="0"/>
              <a:t>: Using Machine Learning to Predict NFL Player Rank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Wendy Yang</a:t>
            </a:r>
          </a:p>
          <a:p>
            <a:r>
              <a:rPr lang="en-US" dirty="0" smtClean="0"/>
              <a:t>February 14, </a:t>
            </a:r>
            <a:r>
              <a:rPr lang="en-US" dirty="0" smtClean="0"/>
              <a:t>2018</a:t>
            </a:r>
          </a:p>
          <a:p>
            <a:r>
              <a:rPr lang="en-US" dirty="0" smtClean="0"/>
              <a:t>Data Science Part Time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7245890" cy="3766185"/>
          </a:xfrm>
        </p:spPr>
        <p:txBody>
          <a:bodyPr/>
          <a:lstStyle/>
          <a:p>
            <a:r>
              <a:rPr lang="en-US" dirty="0" smtClean="0"/>
              <a:t>The Fantasy Sports industry is estimated at over $7B per year</a:t>
            </a:r>
          </a:p>
          <a:p>
            <a:endParaRPr lang="en-US" dirty="0"/>
          </a:p>
          <a:p>
            <a:r>
              <a:rPr lang="en-US" dirty="0" smtClean="0"/>
              <a:t>The ability to predict player rank accurately can lead to better drafting and ultimately winning the fantasy league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Personally took 11</a:t>
            </a:r>
            <a:r>
              <a:rPr lang="en-US" baseline="30000" dirty="0" smtClean="0"/>
              <a:t>th</a:t>
            </a:r>
            <a:r>
              <a:rPr lang="en-US" dirty="0" smtClean="0"/>
              <a:t> place in my fantasy league this year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08" y="499533"/>
            <a:ext cx="3442103" cy="6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Fantasy Football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Fantasy Football teams are comprised of players from all teams in the NFL. </a:t>
            </a:r>
          </a:p>
          <a:p>
            <a:r>
              <a:rPr lang="en-US" dirty="0" smtClean="0"/>
              <a:t>Players in the following positions may be drafted: </a:t>
            </a:r>
            <a:r>
              <a:rPr lang="en-US" dirty="0"/>
              <a:t>Quarterback (QB), Running back (RB), Wide Receiver (WR), Tight End (TE), and Kicker (K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Each player may only be drafted onto one fantasy team per league.</a:t>
            </a:r>
          </a:p>
          <a:p>
            <a:r>
              <a:rPr lang="en-US" dirty="0" smtClean="0"/>
              <a:t>Each player in the league drafts one fantasy player for their team in rounds until the fantasy teams are filled.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3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NFL player’s fantasy football rank can be predicted based on their fantasy football stats/points earned from a previous season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does this matter? Drafting players with the best rank should allow for the highest scoring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8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github.com/BurntSushi/nflgame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pulls JSON files from NFL </a:t>
            </a:r>
            <a:r>
              <a:rPr lang="en-US" dirty="0" smtClean="0"/>
              <a:t>API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ESPN.com for 2016 top 300 fantasy player rank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7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488649" cy="3679257"/>
          </a:xfrm>
        </p:spPr>
        <p:txBody>
          <a:bodyPr/>
          <a:lstStyle/>
          <a:p>
            <a:r>
              <a:rPr lang="en-US" dirty="0" smtClean="0"/>
              <a:t>This data set contained all players in the NFL, </a:t>
            </a:r>
            <a:r>
              <a:rPr lang="en-US" dirty="0" smtClean="0"/>
              <a:t>I was only interested in </a:t>
            </a:r>
            <a:r>
              <a:rPr lang="nl-NL" dirty="0"/>
              <a:t>QB, RB, WR, TE, </a:t>
            </a:r>
            <a:r>
              <a:rPr lang="nl-NL" dirty="0" smtClean="0"/>
              <a:t>K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 also ignored defensive players since we draft entire team defenses rather than individual defensive players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50" y="2489283"/>
            <a:ext cx="7240264" cy="19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Fantasy Football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986206" cy="45655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Offensive Players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Passing Yards: 1 point per 25 yards • Passing Touchdowns: 4 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Passing Interceptions: -2 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Rushing Yards: 1 point per 10 yards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Rushing Touchdowns: 6 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Receptions: 1 points (only if using PPR scoring)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Receiving Yards: 1 point per 10 yards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Receiving Touchdowns: 6 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2-Point Conversions: 2 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Fumbles Lost: -2 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Fumble Recovered for a Touchdown: 6 points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Kicking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Point After Touchdown (PAT) Made: 1 point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Field Goal (FG) Made (0-49 yards): 3 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FG Made (50+ yards): 5 points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96" y="2427895"/>
            <a:ext cx="6247285" cy="33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3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29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343</TotalTime>
  <Words>306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Metropolitan</vt:lpstr>
      <vt:lpstr>Fantasy Fumball: Using Machine Learning to Predict NFL Player Rank</vt:lpstr>
      <vt:lpstr>Why do we care?</vt:lpstr>
      <vt:lpstr>Fantasy Football Background</vt:lpstr>
      <vt:lpstr>Hypothesis</vt:lpstr>
      <vt:lpstr>Data Collection</vt:lpstr>
      <vt:lpstr>Data exploration</vt:lpstr>
      <vt:lpstr>Fantasy Football Scoring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rank of players in NFL</dc:title>
  <dc:creator>Wendy Yang</dc:creator>
  <cp:lastModifiedBy>Wendy Yang</cp:lastModifiedBy>
  <cp:revision>17</cp:revision>
  <dcterms:created xsi:type="dcterms:W3CDTF">2018-01-08T22:10:27Z</dcterms:created>
  <dcterms:modified xsi:type="dcterms:W3CDTF">2018-02-12T07:48:48Z</dcterms:modified>
</cp:coreProperties>
</file>