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80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2766-2C69-4467-A334-08711492AB24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7532-5DA6-4A0A-8226-66CE4707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https://qz.com/1068534/how-the-7-billion-us-fantasy-football-industry-makes-its-money-in-2017/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532-5DA6-4A0A-8226-66CE470780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ntSushi/nfl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rank of players in NFL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Wendy Yang</a:t>
            </a:r>
          </a:p>
          <a:p>
            <a:r>
              <a:rPr lang="en-US" dirty="0" smtClean="0"/>
              <a:t>January 17, 2018</a:t>
            </a:r>
          </a:p>
          <a:p>
            <a:r>
              <a:rPr lang="en-US" dirty="0" smtClean="0"/>
              <a:t>Data Science Part Time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7245890" cy="3766185"/>
          </a:xfrm>
        </p:spPr>
        <p:txBody>
          <a:bodyPr/>
          <a:lstStyle/>
          <a:p>
            <a:r>
              <a:rPr lang="en-US" dirty="0" smtClean="0"/>
              <a:t>Fantasy Football Market is estimated at over $7B per year</a:t>
            </a:r>
          </a:p>
          <a:p>
            <a:endParaRPr lang="en-US" dirty="0"/>
          </a:p>
          <a:p>
            <a:r>
              <a:rPr lang="en-US" dirty="0" smtClean="0"/>
              <a:t>Personally took 11</a:t>
            </a:r>
            <a:r>
              <a:rPr lang="en-US" baseline="30000" dirty="0" smtClean="0"/>
              <a:t>th</a:t>
            </a:r>
            <a:r>
              <a:rPr lang="en-US" dirty="0" smtClean="0"/>
              <a:t> place in my fantasy league this year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08" y="499533"/>
            <a:ext cx="3442103" cy="6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player 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continuous variable</a:t>
            </a:r>
          </a:p>
          <a:p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Looking </a:t>
            </a:r>
            <a:r>
              <a:rPr lang="en-US" dirty="0" smtClean="0"/>
              <a:t>at offense only</a:t>
            </a:r>
          </a:p>
          <a:p>
            <a:pPr lvl="1"/>
            <a:r>
              <a:rPr lang="en-US" dirty="0" smtClean="0"/>
              <a:t>Looking at ending stats across entire </a:t>
            </a:r>
            <a:r>
              <a:rPr lang="en-US" dirty="0" smtClean="0"/>
              <a:t>season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4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github.com/BurntSushi/nflgame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pulls JSON files from NFL API</a:t>
            </a:r>
          </a:p>
          <a:p>
            <a:pPr marL="0" indent="0">
              <a:buNone/>
            </a:pPr>
            <a:r>
              <a:rPr lang="en-US" dirty="0" smtClean="0"/>
              <a:t>I pulled season stats from 2010 and 2016</a:t>
            </a:r>
          </a:p>
          <a:p>
            <a:pPr marL="0" indent="0">
              <a:buNone/>
            </a:pPr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-had to file a bug, someone removed set[] and changed it to a dictionary which does not have the feature “adds”</a:t>
            </a:r>
          </a:p>
          <a:p>
            <a:pPr lvl="1"/>
            <a:r>
              <a:rPr lang="en-US" dirty="0" smtClean="0"/>
              <a:t>-not convinced I actually pulled total season stats, still playing in data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features?</a:t>
            </a:r>
          </a:p>
          <a:p>
            <a:pPr lvl="1"/>
            <a:r>
              <a:rPr lang="en-US" dirty="0" smtClean="0"/>
              <a:t>Passing yards, rushing yards, touchdowns</a:t>
            </a:r>
          </a:p>
          <a:p>
            <a:r>
              <a:rPr lang="en-US" dirty="0" smtClean="0"/>
              <a:t>Which features are most useful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Still determining this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6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figure out best features to use</a:t>
            </a:r>
          </a:p>
          <a:p>
            <a:pPr lvl="1"/>
            <a:r>
              <a:rPr lang="en-US" dirty="0" smtClean="0"/>
              <a:t>Can do this using bar graphs or scatterplots for macro level</a:t>
            </a:r>
          </a:p>
          <a:p>
            <a:pPr lvl="1"/>
            <a:r>
              <a:rPr lang="en-US" dirty="0" smtClean="0"/>
              <a:t>Will try KNN like in NBA exercise – this probably won’t work since that was for position rather than rank</a:t>
            </a:r>
          </a:p>
          <a:p>
            <a:pPr lvl="1"/>
            <a:r>
              <a:rPr lang="en-US" dirty="0" smtClean="0"/>
              <a:t>May try </a:t>
            </a:r>
            <a:r>
              <a:rPr lang="en-US" smtClean="0"/>
              <a:t>regressions instead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Was also looking around to try double layered neural networks but no idea how to explore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8004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307</TotalTime>
  <Words>222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Metropolitan</vt:lpstr>
      <vt:lpstr>Predicting rank of players in NFL</vt:lpstr>
      <vt:lpstr>Why do we care?</vt:lpstr>
      <vt:lpstr>How do we measure player rank?</vt:lpstr>
      <vt:lpstr>Where is data from?</vt:lpstr>
      <vt:lpstr>Data exploration</vt:lpstr>
      <vt:lpstr>What’s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rank of players in NFL</dc:title>
  <dc:creator>Wendy Yang</dc:creator>
  <cp:lastModifiedBy>Wendy Yang</cp:lastModifiedBy>
  <cp:revision>10</cp:revision>
  <dcterms:created xsi:type="dcterms:W3CDTF">2018-01-08T22:10:27Z</dcterms:created>
  <dcterms:modified xsi:type="dcterms:W3CDTF">2018-01-17T06:27:38Z</dcterms:modified>
</cp:coreProperties>
</file>