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AAF8B10-E51E-43BE-8FF5-3F4342F0C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HW-tableau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CD0463C-A253-4915-847E-21FB0BFA2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5/18/201</a:t>
            </a:r>
            <a:r>
              <a:rPr lang="en-US" dirty="0"/>
              <a:t>9</a:t>
            </a:r>
          </a:p>
          <a:p>
            <a:r>
              <a:rPr lang="en-US" dirty="0"/>
              <a:t>Wendy Chau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E9DC70E1-27A4-4CAD-A808-59D05FF3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844"/>
            <a:ext cx="12192000" cy="5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D5239523-09EA-4163-AA72-78245F8E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844"/>
            <a:ext cx="12192000" cy="5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D6B14614-ED20-4CFD-898E-6ED2105D9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04775"/>
            <a:ext cx="91916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1D4FBA1-E75C-4C78-BD8F-2920A7996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85737"/>
            <a:ext cx="91916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04968DBE-F345-43B5-AA11-91F5660CA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85737"/>
            <a:ext cx="92773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2A7D2C6-0126-4B3C-82FA-3A4077407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85737"/>
            <a:ext cx="92773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B6D2FD8-A2A8-4E1F-BF0A-7F284296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4034"/>
            <a:ext cx="12192000" cy="56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2F1939B-CD18-48A7-8D0C-7B969D74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784"/>
            <a:ext cx="12192000" cy="12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6B39C570-AAFA-44D6-8439-DF1A5B3A3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85737"/>
            <a:ext cx="91821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280F32CD-3FC3-422C-A4CD-289517AAA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85737"/>
            <a:ext cx="62293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HW-tableau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HW-tableau</dc:title>
  <dc:creator/>
  <cp:lastModifiedBy>wendy chau</cp:lastModifiedBy>
  <cp:revision>1</cp:revision>
  <dcterms:created xsi:type="dcterms:W3CDTF">2018-08-15T22:40:47Z</dcterms:created>
  <dcterms:modified xsi:type="dcterms:W3CDTF">2019-05-19T06:20:30Z</dcterms:modified>
</cp:coreProperties>
</file>