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7840" y="-1275080"/>
            <a:ext cx="4031050" cy="4929612"/>
            <a:chOff x="0" y="0"/>
            <a:chExt cx="5374733" cy="657281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374733" cy="53747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BCFA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1214723" y="2828807"/>
              <a:ext cx="83200" cy="3744009"/>
            </a:xfrm>
            <a:prstGeom prst="rect">
              <a:avLst/>
            </a:prstGeom>
            <a:solidFill>
              <a:srgbClr val="050707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630724" y="2329606"/>
              <a:ext cx="83200" cy="3744009"/>
            </a:xfrm>
            <a:prstGeom prst="rect">
              <a:avLst/>
            </a:prstGeom>
            <a:solidFill>
              <a:srgbClr val="050707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4124747" y="759509"/>
            <a:ext cx="5080213" cy="282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40"/>
              </a:lnSpc>
            </a:pPr>
            <a:r>
              <a:rPr lang="en-US" sz="1800" spc="89">
                <a:solidFill>
                  <a:srgbClr val="050707"/>
                </a:solidFill>
                <a:latin typeface="Poppins Medium Bold"/>
              </a:rPr>
              <a:t>Coder Academy April 2020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37246" y="4041687"/>
            <a:ext cx="6837781" cy="2634413"/>
            <a:chOff x="0" y="0"/>
            <a:chExt cx="9117041" cy="351255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42875"/>
              <a:ext cx="9117041" cy="2836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000"/>
                </a:lnSpc>
              </a:pPr>
              <a:r>
                <a:rPr lang="en-US" sz="8000" spc="-160">
                  <a:solidFill>
                    <a:srgbClr val="4BBCFA"/>
                  </a:solidFill>
                  <a:latin typeface="Poppins Bold Bold Italics"/>
                </a:rPr>
                <a:t>portfolio website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343423" y="3138651"/>
              <a:ext cx="6773618" cy="37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40"/>
                </a:lnSpc>
              </a:pPr>
              <a:r>
                <a:rPr lang="en-US" sz="1800" spc="179">
                  <a:solidFill>
                    <a:srgbClr val="050707"/>
                  </a:solidFill>
                  <a:latin typeface="Poppins Light"/>
                </a:rPr>
                <a:t>PRESENTED BY WENDY DOAN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BB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0" y="2178218"/>
            <a:ext cx="5616054" cy="6838818"/>
            <a:chOff x="0" y="0"/>
            <a:chExt cx="7488071" cy="9118424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0" y="1630353"/>
              <a:ext cx="7488071" cy="7488071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-10800000">
              <a:off x="5654594" y="0"/>
              <a:ext cx="115914" cy="5216149"/>
            </a:xfrm>
            <a:prstGeom prst="rect">
              <a:avLst/>
            </a:prstGeom>
            <a:solidFill>
              <a:srgbClr val="050707"/>
            </a:solidFill>
          </p:spPr>
        </p:sp>
        <p:sp>
          <p:nvSpPr>
            <p:cNvPr name="AutoShape 6" id="6"/>
            <p:cNvSpPr/>
            <p:nvPr/>
          </p:nvSpPr>
          <p:spPr>
            <a:xfrm rot="-10800000">
              <a:off x="5075022" y="695487"/>
              <a:ext cx="115914" cy="5216149"/>
            </a:xfrm>
            <a:prstGeom prst="rect">
              <a:avLst/>
            </a:prstGeom>
            <a:solidFill>
              <a:srgbClr val="05070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1520" y="1064678"/>
            <a:ext cx="4572213" cy="1238537"/>
            <a:chOff x="0" y="0"/>
            <a:chExt cx="6096285" cy="165138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3" y="47625"/>
              <a:ext cx="6096282" cy="927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80"/>
                </a:lnSpc>
              </a:pPr>
              <a:r>
                <a:rPr lang="en-US" sz="4800">
                  <a:solidFill>
                    <a:srgbClr val="FFFFFF"/>
                  </a:solidFill>
                  <a:latin typeface="Poppins Bold Bold Italics"/>
                </a:rPr>
                <a:t>DEMO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207230"/>
              <a:ext cx="6096285" cy="444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 spc="210">
                  <a:solidFill>
                    <a:srgbClr val="FFFFFF"/>
                  </a:solidFill>
                  <a:latin typeface="Poppins Light Bold"/>
                </a:rPr>
                <a:t>FEATURES &amp; RESPONSIVENESS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BB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31520" y="1284427"/>
            <a:ext cx="8290560" cy="4746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BB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3772" y="2143110"/>
            <a:ext cx="8290560" cy="3129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523916" y="1750"/>
            <a:ext cx="1331284" cy="7349802"/>
          </a:xfrm>
          <a:prstGeom prst="rect">
            <a:avLst/>
          </a:prstGeom>
          <a:solidFill>
            <a:srgbClr val="050707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394376" y="1163129"/>
            <a:ext cx="259080" cy="2590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BBCF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94376" y="2739750"/>
            <a:ext cx="259080" cy="25908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BBCF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394376" y="4316370"/>
            <a:ext cx="259080" cy="25908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BBCF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394376" y="5892990"/>
            <a:ext cx="259080" cy="25908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BBCF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31520" y="4893033"/>
            <a:ext cx="4069400" cy="1690647"/>
            <a:chOff x="0" y="0"/>
            <a:chExt cx="5425867" cy="225419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47625"/>
              <a:ext cx="5418948" cy="1595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79"/>
                </a:lnSpc>
              </a:pPr>
              <a:r>
                <a:rPr lang="en-US" sz="4800">
                  <a:solidFill>
                    <a:srgbClr val="050707"/>
                  </a:solidFill>
                  <a:latin typeface="Poppins Bold Bold Italics"/>
                </a:rPr>
                <a:t>Project</a:t>
              </a:r>
            </a:p>
            <a:p>
              <a:pPr>
                <a:lnSpc>
                  <a:spcPts val="3960"/>
                </a:lnSpc>
              </a:pPr>
              <a:r>
                <a:rPr lang="en-US" sz="3600">
                  <a:solidFill>
                    <a:srgbClr val="050707"/>
                  </a:solidFill>
                  <a:latin typeface="Poppins Bold Bold Italics"/>
                </a:rPr>
                <a:t>implementation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916" y="1769287"/>
              <a:ext cx="5418951" cy="484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2400" spc="240">
                  <a:solidFill>
                    <a:srgbClr val="4BBCFA"/>
                  </a:solidFill>
                  <a:latin typeface="Poppins Bold Italics"/>
                </a:rPr>
                <a:t>PROCESS PLAN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23882" y="987018"/>
            <a:ext cx="2692613" cy="611303"/>
            <a:chOff x="0" y="0"/>
            <a:chExt cx="3590151" cy="81507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9050"/>
              <a:ext cx="3590151" cy="442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4BBCFA"/>
                  </a:solidFill>
                  <a:latin typeface="Poppins Light"/>
                </a:rPr>
                <a:t>PHASE 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33955"/>
              <a:ext cx="3590151" cy="381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1600" spc="16">
                  <a:solidFill>
                    <a:srgbClr val="050707"/>
                  </a:solidFill>
                  <a:latin typeface="Poppins Light"/>
                </a:rPr>
                <a:t>Inspiration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323882" y="2411671"/>
            <a:ext cx="2692613" cy="915237"/>
            <a:chOff x="0" y="0"/>
            <a:chExt cx="3590151" cy="122031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19050"/>
              <a:ext cx="3590151" cy="442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4BBCFA"/>
                  </a:solidFill>
                  <a:latin typeface="Poppins Light Bold"/>
                </a:rPr>
                <a:t>PHASE 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33955"/>
              <a:ext cx="3590151" cy="786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1600" spc="16">
                  <a:solidFill>
                    <a:srgbClr val="050707"/>
                  </a:solidFill>
                  <a:latin typeface="Poppins Light"/>
                </a:rPr>
                <a:t>Planning site and mapping pages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323882" y="4140259"/>
            <a:ext cx="2692613" cy="611303"/>
            <a:chOff x="0" y="0"/>
            <a:chExt cx="3590151" cy="81507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19050"/>
              <a:ext cx="3590151" cy="442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9"/>
                </a:lnSpc>
              </a:pPr>
              <a:r>
                <a:rPr lang="en-US" sz="2099" spc="209">
                  <a:solidFill>
                    <a:srgbClr val="4BBCFA"/>
                  </a:solidFill>
                  <a:latin typeface="Poppins Light Bold"/>
                </a:rPr>
                <a:t>PHASE 3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443480"/>
              <a:ext cx="3590151" cy="371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1599" spc="15">
                  <a:solidFill>
                    <a:srgbClr val="050707"/>
                  </a:solidFill>
                  <a:latin typeface="Poppins Light"/>
                </a:rPr>
                <a:t>Write  HTML and then CSS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323882" y="5716879"/>
            <a:ext cx="2692613" cy="611303"/>
            <a:chOff x="0" y="0"/>
            <a:chExt cx="3590151" cy="81507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19050"/>
              <a:ext cx="3590151" cy="442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9"/>
                </a:lnSpc>
              </a:pPr>
              <a:r>
                <a:rPr lang="en-US" sz="2099" spc="209">
                  <a:solidFill>
                    <a:srgbClr val="4BBCFA"/>
                  </a:solidFill>
                  <a:latin typeface="Poppins Light Bold"/>
                </a:rPr>
                <a:t>PHASE 4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443480"/>
              <a:ext cx="3590151" cy="371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1599" spc="15">
                  <a:solidFill>
                    <a:srgbClr val="050707"/>
                  </a:solidFill>
                  <a:latin typeface="Poppins Light"/>
                </a:rPr>
                <a:t>Refine and deploy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835177" y="-810520"/>
            <a:ext cx="4386087" cy="3297051"/>
            <a:chOff x="0" y="0"/>
            <a:chExt cx="5848116" cy="4396069"/>
          </a:xfrm>
        </p:grpSpPr>
        <p:grpSp>
          <p:nvGrpSpPr>
            <p:cNvPr name="Group 27" id="27"/>
            <p:cNvGrpSpPr/>
            <p:nvPr/>
          </p:nvGrpSpPr>
          <p:grpSpPr>
            <a:xfrm rot="5400000">
              <a:off x="0" y="0"/>
              <a:ext cx="4396069" cy="4396069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BCFA"/>
              </a:solidFill>
            </p:spPr>
          </p:sp>
        </p:grpSp>
        <p:sp>
          <p:nvSpPr>
            <p:cNvPr name="AutoShape 29" id="29"/>
            <p:cNvSpPr/>
            <p:nvPr/>
          </p:nvSpPr>
          <p:spPr>
            <a:xfrm rot="5400000">
              <a:off x="3874649" y="292618"/>
              <a:ext cx="68051" cy="3062277"/>
            </a:xfrm>
            <a:prstGeom prst="rect">
              <a:avLst/>
            </a:prstGeom>
            <a:solidFill>
              <a:srgbClr val="050707"/>
            </a:solidFill>
          </p:spPr>
        </p:sp>
        <p:sp>
          <p:nvSpPr>
            <p:cNvPr name="AutoShape 30" id="30"/>
            <p:cNvSpPr/>
            <p:nvPr/>
          </p:nvSpPr>
          <p:spPr>
            <a:xfrm rot="5400000">
              <a:off x="4282952" y="632871"/>
              <a:ext cx="68051" cy="3062277"/>
            </a:xfrm>
            <a:prstGeom prst="rect">
              <a:avLst/>
            </a:prstGeom>
            <a:solidFill>
              <a:srgbClr val="050707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3044" y="5243465"/>
            <a:ext cx="3497838" cy="2680431"/>
            <a:chOff x="0" y="0"/>
            <a:chExt cx="4663784" cy="3573908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0" y="0"/>
              <a:ext cx="3573908" cy="3573908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BCFA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5400000">
              <a:off x="3059398" y="722471"/>
              <a:ext cx="55324" cy="2489564"/>
            </a:xfrm>
            <a:prstGeom prst="rect">
              <a:avLst/>
            </a:prstGeom>
            <a:solidFill>
              <a:srgbClr val="050707"/>
            </a:solidFill>
          </p:spPr>
        </p:sp>
        <p:sp>
          <p:nvSpPr>
            <p:cNvPr name="AutoShape 6" id="6"/>
            <p:cNvSpPr/>
            <p:nvPr/>
          </p:nvSpPr>
          <p:spPr>
            <a:xfrm rot="5400000">
              <a:off x="3391340" y="999089"/>
              <a:ext cx="55324" cy="2489564"/>
            </a:xfrm>
            <a:prstGeom prst="rect">
              <a:avLst/>
            </a:prstGeom>
            <a:solidFill>
              <a:srgbClr val="05070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643842" y="1418210"/>
            <a:ext cx="465916" cy="46591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BBCFA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5423695" y="1469327"/>
            <a:ext cx="3916019" cy="36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240">
                <a:solidFill>
                  <a:srgbClr val="050707"/>
                </a:solidFill>
                <a:latin typeface="Poppins Bold Italics"/>
              </a:rPr>
              <a:t>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3695" y="2849228"/>
            <a:ext cx="3993021" cy="36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240">
                <a:solidFill>
                  <a:srgbClr val="050707"/>
                </a:solidFill>
                <a:latin typeface="Poppins Bold Italics"/>
              </a:rPr>
              <a:t>RESPONSIVENESS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23695" y="4284120"/>
            <a:ext cx="3916019" cy="36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240">
                <a:solidFill>
                  <a:srgbClr val="050707"/>
                </a:solidFill>
                <a:latin typeface="Poppins Bold Italics"/>
              </a:rPr>
              <a:t>DRY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23695" y="5636196"/>
            <a:ext cx="3916019" cy="36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240">
                <a:solidFill>
                  <a:srgbClr val="050707"/>
                </a:solidFill>
                <a:latin typeface="Poppins Bold Italics"/>
              </a:rPr>
              <a:t>STRUCTURING CODE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8640" y="731520"/>
            <a:ext cx="3131271" cy="63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>
                <a:solidFill>
                  <a:srgbClr val="050707"/>
                </a:solidFill>
                <a:latin typeface="Poppins Medium"/>
              </a:rPr>
              <a:t>Challenges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643842" y="5585079"/>
            <a:ext cx="465916" cy="46591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BBCF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643842" y="4233003"/>
            <a:ext cx="465916" cy="465916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BBCF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643842" y="2798111"/>
            <a:ext cx="465916" cy="465916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BBCFA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15908" y="1397168"/>
            <a:ext cx="508000" cy="50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15908" y="2777069"/>
            <a:ext cx="508000" cy="50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15908" y="4211961"/>
            <a:ext cx="508000" cy="508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15908" y="5564037"/>
            <a:ext cx="508000" cy="5080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423695" y="1287486"/>
            <a:ext cx="3916019" cy="72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240">
                <a:solidFill>
                  <a:srgbClr val="050707"/>
                </a:solidFill>
                <a:latin typeface="Poppins Bold Italics"/>
              </a:rPr>
              <a:t>HTML &amp; CSS CONCEPTS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23695" y="2849228"/>
            <a:ext cx="3993021" cy="36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240">
                <a:solidFill>
                  <a:srgbClr val="050707"/>
                </a:solidFill>
                <a:latin typeface="Poppins Bold Italics"/>
              </a:rPr>
              <a:t>FOCUS ON BASICS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23695" y="4284120"/>
            <a:ext cx="3916019" cy="36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240">
                <a:solidFill>
                  <a:srgbClr val="050707"/>
                </a:solidFill>
                <a:latin typeface="Poppins Bold Italics"/>
              </a:rPr>
              <a:t>PLAN CODE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23695" y="5636196"/>
            <a:ext cx="3916019" cy="36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240">
                <a:solidFill>
                  <a:srgbClr val="050707"/>
                </a:solidFill>
                <a:latin typeface="Poppins Bold Italics"/>
              </a:rPr>
              <a:t>JS IN CONTEXT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8640" y="731520"/>
            <a:ext cx="3131271" cy="63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>
                <a:solidFill>
                  <a:srgbClr val="050707"/>
                </a:solidFill>
                <a:latin typeface="Poppins Medium"/>
              </a:rPr>
              <a:t>Learnings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753044" y="5243465"/>
            <a:ext cx="3497838" cy="2680431"/>
            <a:chOff x="0" y="0"/>
            <a:chExt cx="4663784" cy="3573908"/>
          </a:xfrm>
        </p:grpSpPr>
        <p:grpSp>
          <p:nvGrpSpPr>
            <p:cNvPr name="Group 12" id="12"/>
            <p:cNvGrpSpPr/>
            <p:nvPr/>
          </p:nvGrpSpPr>
          <p:grpSpPr>
            <a:xfrm rot="5400000">
              <a:off x="0" y="0"/>
              <a:ext cx="3573908" cy="3573908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BCFA"/>
              </a:solidFill>
            </p:spPr>
          </p:sp>
        </p:grpSp>
        <p:sp>
          <p:nvSpPr>
            <p:cNvPr name="AutoShape 14" id="14"/>
            <p:cNvSpPr/>
            <p:nvPr/>
          </p:nvSpPr>
          <p:spPr>
            <a:xfrm rot="5400000">
              <a:off x="3059398" y="722471"/>
              <a:ext cx="55324" cy="2489564"/>
            </a:xfrm>
            <a:prstGeom prst="rect">
              <a:avLst/>
            </a:prstGeom>
            <a:solidFill>
              <a:srgbClr val="050707"/>
            </a:solidFill>
          </p:spPr>
        </p:sp>
        <p:sp>
          <p:nvSpPr>
            <p:cNvPr name="AutoShape 15" id="15"/>
            <p:cNvSpPr/>
            <p:nvPr/>
          </p:nvSpPr>
          <p:spPr>
            <a:xfrm rot="5400000">
              <a:off x="3391340" y="999089"/>
              <a:ext cx="55324" cy="2489564"/>
            </a:xfrm>
            <a:prstGeom prst="rect">
              <a:avLst/>
            </a:prstGeom>
            <a:solidFill>
              <a:srgbClr val="050707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4BB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4487" y="-853908"/>
            <a:ext cx="3113335" cy="3807329"/>
            <a:chOff x="0" y="0"/>
            <a:chExt cx="4151113" cy="507643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51113" cy="415111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938177" y="2184796"/>
              <a:ext cx="64259" cy="2891642"/>
            </a:xfrm>
            <a:prstGeom prst="rect">
              <a:avLst/>
            </a:prstGeom>
            <a:solidFill>
              <a:srgbClr val="050707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259471" y="1799244"/>
              <a:ext cx="64259" cy="2891642"/>
            </a:xfrm>
            <a:prstGeom prst="rect">
              <a:avLst/>
            </a:prstGeom>
            <a:solidFill>
              <a:srgbClr val="05070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209882" y="5570757"/>
            <a:ext cx="2953608" cy="2290553"/>
            <a:chOff x="0" y="0"/>
            <a:chExt cx="3938144" cy="305407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884073" y="0"/>
              <a:ext cx="3054071" cy="3054071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10" id="10"/>
            <p:cNvSpPr/>
            <p:nvPr/>
          </p:nvSpPr>
          <p:spPr>
            <a:xfrm rot="5400000">
              <a:off x="1040086" y="486949"/>
              <a:ext cx="47277" cy="2127449"/>
            </a:xfrm>
            <a:prstGeom prst="rect">
              <a:avLst/>
            </a:prstGeom>
            <a:solidFill>
              <a:srgbClr val="050707"/>
            </a:solidFill>
          </p:spPr>
        </p:sp>
        <p:sp>
          <p:nvSpPr>
            <p:cNvPr name="AutoShape 11" id="11"/>
            <p:cNvSpPr/>
            <p:nvPr/>
          </p:nvSpPr>
          <p:spPr>
            <a:xfrm rot="5400000">
              <a:off x="1323746" y="723333"/>
              <a:ext cx="47277" cy="2127449"/>
            </a:xfrm>
            <a:prstGeom prst="rect">
              <a:avLst/>
            </a:prstGeom>
            <a:solidFill>
              <a:srgbClr val="05070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74693" y="3220208"/>
            <a:ext cx="6604213" cy="1331993"/>
            <a:chOff x="0" y="0"/>
            <a:chExt cx="8805618" cy="177599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3" y="47625"/>
              <a:ext cx="8805615" cy="925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79"/>
                </a:lnSpc>
              </a:pPr>
              <a:r>
                <a:rPr lang="en-US" sz="4799">
                  <a:solidFill>
                    <a:srgbClr val="FFFFFF"/>
                  </a:solidFill>
                  <a:latin typeface="Poppins Bold Bold Italics"/>
                </a:rPr>
                <a:t>Thank you!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331838"/>
              <a:ext cx="8805618" cy="444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DAD4QCWiKmM</dc:identifier>
  <dcterms:modified xsi:type="dcterms:W3CDTF">2011-08-01T06:04:30Z</dcterms:modified>
  <cp:revision>1</cp:revision>
  <dc:title>City Development Corporation</dc:title>
</cp:coreProperties>
</file>