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8ffac27a1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8ffac27a1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28efcfa3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28efcfa3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28efcfa3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28efcfa3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28efcfa3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28efcfa3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http://wendycorene.github.io/bricks/ will redirect to the /search/search.html page automatically now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8f0019f8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8f0019f8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28efcfa3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28efcfa3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adec8080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adec8080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28efcfa3b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28efcfa3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gif"/><Relationship Id="rId5" Type="http://schemas.openxmlformats.org/officeDocument/2006/relationships/hyperlink" Target="https://github.com/wendycorene/bricks" TargetMode="External"/><Relationship Id="rId6" Type="http://schemas.openxmlformats.org/officeDocument/2006/relationships/hyperlink" Target="https://wendycorene.github.io/bricks/search.html" TargetMode="External"/><Relationship Id="rId7" Type="http://schemas.openxmlformats.org/officeDocument/2006/relationships/hyperlink" Target="http://wendycorene.github.io/bricks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hyperlink" Target="https://github.com/wendycorene/bricks/blob/master/search.j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059750" y="427450"/>
            <a:ext cx="6246600" cy="10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054E2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Brick Finder</a:t>
            </a:r>
            <a:endParaRPr b="1" sz="3600">
              <a:solidFill>
                <a:srgbClr val="054E2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543075" y="1916725"/>
            <a:ext cx="3902700" cy="31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054E2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by:</a:t>
            </a:r>
            <a:endParaRPr b="1" sz="2400">
              <a:solidFill>
                <a:srgbClr val="054E2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Bhavika Padidala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Priyanka Bonam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Wendy Eloe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Sachin Setty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Subodh Bhargav Lakhinana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Durga Prasad Kallem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4450" y="1759525"/>
            <a:ext cx="4348400" cy="28989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924450" y="4582250"/>
            <a:ext cx="28875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Photo credit: Todd Weddle</a:t>
            </a:r>
            <a:endParaRPr sz="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860850" y="1637850"/>
            <a:ext cx="5723400" cy="31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Project Introduction and Motivation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Technologies Used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Demo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Search Algorithm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Major Challenges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Improvements Made in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GDP2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Questions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4">
            <a:alphaModFix/>
          </a:blip>
          <a:srcRect b="8835" l="13169" r="17587" t="6698"/>
          <a:stretch/>
        </p:blipFill>
        <p:spPr>
          <a:xfrm>
            <a:off x="4652600" y="2266050"/>
            <a:ext cx="4115349" cy="2397176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4652600" y="4587025"/>
            <a:ext cx="28875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Photo credit: Todd Weddle</a:t>
            </a:r>
            <a:endParaRPr sz="600"/>
          </a:p>
        </p:txBody>
      </p:sp>
      <p:sp>
        <p:nvSpPr>
          <p:cNvPr id="69" name="Google Shape;69;p14"/>
          <p:cNvSpPr txBox="1"/>
          <p:nvPr/>
        </p:nvSpPr>
        <p:spPr>
          <a:xfrm>
            <a:off x="2059750" y="427450"/>
            <a:ext cx="6246600" cy="10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054E2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Brick Finder</a:t>
            </a:r>
            <a:endParaRPr b="1" sz="3600">
              <a:solidFill>
                <a:srgbClr val="054E2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7775" y="2289425"/>
            <a:ext cx="3942326" cy="26282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1813200" y="1086950"/>
            <a:ext cx="6950100" cy="3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An easier way for people to find specific bricks on the Walk of Champions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Ability </a:t>
            </a: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to read data directly from an Excel file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0999" lvl="0" marL="3419999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Create zones and maps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0999" lvl="0" marL="3419999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Search Donor Name and Inscription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0999" lvl="0" marL="3419999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Print a location map and the brick with inscription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1945025" y="427450"/>
            <a:ext cx="71988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500">
                <a:solidFill>
                  <a:srgbClr val="054E2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Introduction and Motivation</a:t>
            </a:r>
            <a:endParaRPr b="1" sz="3500">
              <a:solidFill>
                <a:srgbClr val="054E2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897775" y="4841450"/>
            <a:ext cx="28875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Photo credit: Todd Weddle</a:t>
            </a:r>
            <a:endParaRPr sz="600"/>
          </a:p>
        </p:txBody>
      </p:sp>
      <p:sp>
        <p:nvSpPr>
          <p:cNvPr id="80" name="Google Shape;80;p15"/>
          <p:cNvSpPr txBox="1"/>
          <p:nvPr/>
        </p:nvSpPr>
        <p:spPr>
          <a:xfrm>
            <a:off x="7689375" y="4729525"/>
            <a:ext cx="13203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Wendy Eloe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2059750" y="1095250"/>
            <a:ext cx="3943200" cy="19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054E2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Frontend:</a:t>
            </a:r>
            <a:endParaRPr b="1" sz="2400">
              <a:solidFill>
                <a:srgbClr val="054E2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GB" sz="2200">
                <a:latin typeface="Times New Roman"/>
                <a:ea typeface="Times New Roman"/>
                <a:cs typeface="Times New Roman"/>
                <a:sym typeface="Times New Roman"/>
              </a:rPr>
              <a:t>HTML/CSS	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GB" sz="2200">
                <a:latin typeface="Times New Roman"/>
                <a:ea typeface="Times New Roman"/>
                <a:cs typeface="Times New Roman"/>
                <a:sym typeface="Times New Roman"/>
              </a:rPr>
              <a:t>JavaScript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JSON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AngularJS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2059750" y="3002650"/>
            <a:ext cx="3000000" cy="9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054E2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Backend:</a:t>
            </a:r>
            <a:endParaRPr b="1" sz="2400">
              <a:solidFill>
                <a:srgbClr val="054E2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Excel</a:t>
            </a: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1787400" y="3936850"/>
            <a:ext cx="7029300" cy="10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of these technologies are supported by or built-in to modern web browsers.</a:t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2059750" y="427450"/>
            <a:ext cx="6246600" cy="6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054E2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Technologies Used</a:t>
            </a:r>
            <a:endParaRPr b="1" sz="3600">
              <a:solidFill>
                <a:srgbClr val="054E2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4428000" y="1095250"/>
            <a:ext cx="3943200" cy="17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54E2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GB" sz="2200">
                <a:latin typeface="Times New Roman"/>
                <a:ea typeface="Times New Roman"/>
                <a:cs typeface="Times New Roman"/>
                <a:sym typeface="Times New Roman"/>
              </a:rPr>
              <a:t>Bootstrap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JQuery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SheetJS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7689375" y="4729525"/>
            <a:ext cx="13203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Wendy Eloe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6200"/>
            <a:ext cx="914400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2450" y="1349375"/>
            <a:ext cx="3190875" cy="20478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1369800" y="3317375"/>
            <a:ext cx="72384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Repo link: </a:t>
            </a:r>
            <a:r>
              <a:rPr lang="en-GB" u="sng">
                <a:solidFill>
                  <a:schemeClr val="hlink"/>
                </a:solidFill>
                <a:hlinkClick r:id="rId5"/>
              </a:rPr>
              <a:t>https://github.com/wendycorene/bricks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Home page:</a:t>
            </a:r>
            <a:r>
              <a:rPr lang="en-GB" u="sng">
                <a:solidFill>
                  <a:schemeClr val="hlink"/>
                </a:solidFill>
              </a:rPr>
              <a:t> </a:t>
            </a:r>
            <a:r>
              <a:rPr lang="en-GB" u="sng">
                <a:solidFill>
                  <a:schemeClr val="hlink"/>
                </a:solidFill>
                <a:hlinkClick r:id="rId6"/>
              </a:rPr>
              <a:t>https://wendycorene.github.io/bricks/search.html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Live </a:t>
            </a:r>
            <a:r>
              <a:rPr lang="en-GB"/>
              <a:t>mobile</a:t>
            </a:r>
            <a:r>
              <a:rPr lang="en-GB"/>
              <a:t> demo: </a:t>
            </a:r>
            <a:r>
              <a:rPr lang="en-GB" u="sng">
                <a:solidFill>
                  <a:schemeClr val="hlink"/>
                </a:solidFill>
                <a:hlinkClick r:id="rId7"/>
              </a:rPr>
              <a:t>http://wendycorene.github.io/bricks/</a:t>
            </a:r>
            <a:endParaRPr/>
          </a:p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7523325" y="4653325"/>
            <a:ext cx="14865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Priyanka Bonam &amp; Bhavika Padidala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054E2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/>
        </p:nvSpPr>
        <p:spPr>
          <a:xfrm>
            <a:off x="1168350" y="1289150"/>
            <a:ext cx="7466700" cy="34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We converted the E</a:t>
            </a: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xcel</a:t>
            </a: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 data into JSON array to search the data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Improved our algorithm in a way that if user searches correct name it gives only their names.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If words are misspelled or </a:t>
            </a: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swapped</a:t>
            </a: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, we will print similar results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It checks in both donor name and personalization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It eliminates duplicate </a:t>
            </a: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It won’t check if the search term shares 2 cells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GB" sz="1100" u="sng">
                <a:solidFill>
                  <a:schemeClr val="hlink"/>
                </a:solidFill>
                <a:hlinkClick r:id="rId4"/>
              </a:rPr>
              <a:t>https://github.com/wendycorene/bricks/blob/master/search.js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2" name="Google Shape;112;p18"/>
          <p:cNvSpPr txBox="1"/>
          <p:nvPr/>
        </p:nvSpPr>
        <p:spPr>
          <a:xfrm>
            <a:off x="2059750" y="427450"/>
            <a:ext cx="6246600" cy="10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054E2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Search Algorithm</a:t>
            </a:r>
            <a:endParaRPr b="1" sz="3600">
              <a:solidFill>
                <a:srgbClr val="054E2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7689375" y="4729525"/>
            <a:ext cx="13203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Priyanka Bonam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0" name="Google Shape;120;p19"/>
          <p:cNvSpPr txBox="1"/>
          <p:nvPr/>
        </p:nvSpPr>
        <p:spPr>
          <a:xfrm>
            <a:off x="1363725" y="1268650"/>
            <a:ext cx="6950100" cy="3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Obtaining the search results.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Reading data from a multi-tabbed Excel sheet.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Implementing</a:t>
            </a: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search</a:t>
            </a: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 functionality much more </a:t>
            </a: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sophisticated.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Printing results in a </a:t>
            </a: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able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Displaying the inscription                                                                                                    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On image.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Identifying and fixing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test case issues.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2059750" y="427450"/>
            <a:ext cx="6246600" cy="10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054E2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Major Challenges</a:t>
            </a:r>
            <a:endParaRPr b="1" sz="3600">
              <a:solidFill>
                <a:srgbClr val="054E2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5498313" y="4345300"/>
            <a:ext cx="28875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Photo credit: Todd Weddle</a:t>
            </a:r>
            <a:endParaRPr sz="600"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8150" y="2571750"/>
            <a:ext cx="3347813" cy="223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 txBox="1"/>
          <p:nvPr/>
        </p:nvSpPr>
        <p:spPr>
          <a:xfrm>
            <a:off x="7009875" y="4751725"/>
            <a:ext cx="29640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 txBox="1"/>
          <p:nvPr/>
        </p:nvSpPr>
        <p:spPr>
          <a:xfrm>
            <a:off x="7477275" y="4729525"/>
            <a:ext cx="1532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Durga Prasad Kallem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2" name="Google Shape;132;p20"/>
          <p:cNvSpPr txBox="1"/>
          <p:nvPr/>
        </p:nvSpPr>
        <p:spPr>
          <a:xfrm>
            <a:off x="2059750" y="427450"/>
            <a:ext cx="6246600" cy="10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054E2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Improvements Made in GDP2</a:t>
            </a:r>
            <a:endParaRPr b="1" sz="3600">
              <a:solidFill>
                <a:srgbClr val="054E2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20"/>
          <p:cNvSpPr txBox="1"/>
          <p:nvPr/>
        </p:nvSpPr>
        <p:spPr>
          <a:xfrm>
            <a:off x="1363725" y="1268650"/>
            <a:ext cx="6950100" cy="3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Search functionality with special characters and minimum limit of 2 characters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Better UI for better performance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All Donors List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Link to purchase a brick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CSS in the brick display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Better map representation of zones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20"/>
          <p:cNvSpPr txBox="1"/>
          <p:nvPr/>
        </p:nvSpPr>
        <p:spPr>
          <a:xfrm>
            <a:off x="7689375" y="4729525"/>
            <a:ext cx="13203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Sachin Setty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1"/>
          <p:cNvSpPr txBox="1"/>
          <p:nvPr/>
        </p:nvSpPr>
        <p:spPr>
          <a:xfrm>
            <a:off x="2178750" y="524000"/>
            <a:ext cx="6246600" cy="10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3975" y="516425"/>
            <a:ext cx="4572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3" name="Google Shape;143;p21"/>
          <p:cNvSpPr txBox="1"/>
          <p:nvPr/>
        </p:nvSpPr>
        <p:spPr>
          <a:xfrm>
            <a:off x="1414925" y="3594425"/>
            <a:ext cx="6950100" cy="10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rgbClr val="054E2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Questions &amp; Feedback</a:t>
            </a:r>
            <a:endParaRPr b="1" sz="4800">
              <a:solidFill>
                <a:srgbClr val="054E2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