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1DFE35-F91C-9BC1-56B3-1CBDA45AA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F01358-A9CB-3946-2078-D4C695E10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941877-44D2-A516-D0CD-C52938202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568C-2C84-43F5-A227-81513F639981}" type="datetimeFigureOut">
              <a:rPr lang="es-PE" smtClean="0"/>
              <a:t>28/09/2023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9F2BBE-5E8F-D7B2-2017-3E7866DCD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8BD466-C0B2-8229-E44D-85B473EB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0BB-B508-49CD-8AA4-0309FFCB07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43858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BA7AD-7C4D-57D9-6366-1EB9981A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25E6BA2-2268-3896-B00B-E6D719B6B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C60635-4742-EFD9-1A24-5B8BF6DC4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568C-2C84-43F5-A227-81513F639981}" type="datetimeFigureOut">
              <a:rPr lang="es-PE" smtClean="0"/>
              <a:t>28/09/2023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CB0AF5-E6E7-700C-CDFB-6E05AFA9A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FE81E7-F377-A73D-0FD8-EC9465BC4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0BB-B508-49CD-8AA4-0309FFCB07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39243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336084-F430-FDCB-E60F-DFE51EB1DB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88490A-36C7-161C-523D-9EF176542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A440B2-12FC-69B0-31A8-2250B7EA0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568C-2C84-43F5-A227-81513F639981}" type="datetimeFigureOut">
              <a:rPr lang="es-PE" smtClean="0"/>
              <a:t>28/09/2023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A8DE74-6651-4CBD-E088-ED16B0870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CD978E-8436-F90F-561A-B5052E7F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0BB-B508-49CD-8AA4-0309FFCB07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409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E4F37-DC66-C39A-257D-BD9210661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BE21E0-F898-96AC-CFC2-A968246D6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ED396B-E262-5AA6-BCBA-B570A0C42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568C-2C84-43F5-A227-81513F639981}" type="datetimeFigureOut">
              <a:rPr lang="es-PE" smtClean="0"/>
              <a:t>28/09/2023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153DAE-0642-067D-3172-76AE662C8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3EAFE4-2DD0-FEC6-38A2-3D1F46059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0BB-B508-49CD-8AA4-0309FFCB07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892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729A1-5350-1DCC-B58A-CED9523AC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3C8C74-1110-DF74-1416-3495003DE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92180F-1818-56E2-3079-4DA2C04C3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568C-2C84-43F5-A227-81513F639981}" type="datetimeFigureOut">
              <a:rPr lang="es-PE" smtClean="0"/>
              <a:t>28/09/2023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2DD1F6-568D-90B2-9B4A-311A3FE15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B33A51-6346-4DEC-A4AA-11CB2E43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0BB-B508-49CD-8AA4-0309FFCB07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16888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4C4E3-D9C1-05C7-C5D7-4CB456F0F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CF257B-650F-1071-F92E-DB7E5DC2D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6AFF2E-1D88-932E-11AA-8F1C4B9D9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C36964-D9F5-5195-9732-726B02E1E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568C-2C84-43F5-A227-81513F639981}" type="datetimeFigureOut">
              <a:rPr lang="es-PE" smtClean="0"/>
              <a:t>28/09/2023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F32DF8-FAE7-C432-15EB-DEC7B0FEB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B9FD3E-69D5-82A7-8BE4-1E2C66DF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0BB-B508-49CD-8AA4-0309FFCB07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906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C6325-7A11-4775-06B7-54A45AF0A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84CED1-D081-76AB-96BF-2AE2AC61B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541846-3237-1256-6B67-77F0EC47E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06AD496-407C-E52D-3E30-10B7AE37F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3C86F27-05BC-721A-6B3B-C7667238FE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67515F4-F170-730B-43CC-1C2A8C362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568C-2C84-43F5-A227-81513F639981}" type="datetimeFigureOut">
              <a:rPr lang="es-PE" smtClean="0"/>
              <a:t>28/09/2023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D134755-DFE1-FEC3-EBA5-EF99A780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B3B8042-EE8D-FE6B-C2B6-52D2643BB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0BB-B508-49CD-8AA4-0309FFCB07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736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D45CAF-C5C9-75BE-BE94-DF2661E21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34A3EF0-62E3-BD85-272C-1C1F8D6A7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568C-2C84-43F5-A227-81513F639981}" type="datetimeFigureOut">
              <a:rPr lang="es-PE" smtClean="0"/>
              <a:t>28/09/2023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99E53E7-B516-402E-73E6-15322EDDA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7B49F1B-2A9D-9B9B-0F77-081F83C01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0BB-B508-49CD-8AA4-0309FFCB07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481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26C1E37-56D3-C049-8C98-89EDD037C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568C-2C84-43F5-A227-81513F639981}" type="datetimeFigureOut">
              <a:rPr lang="es-PE" smtClean="0"/>
              <a:t>28/09/2023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923BB6-18C1-28D7-7874-4CFF928DA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A41FBC-FED6-D85D-DC19-143ECCD4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0BB-B508-49CD-8AA4-0309FFCB07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8803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46E8E2-E86D-3671-0E62-B8D11B2D5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3BEE0F-955D-DC24-D5F9-2D49E732E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C1EB0D-9212-30AB-66F0-05FA85543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54A116-B7A0-EFC5-B79D-7630F835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568C-2C84-43F5-A227-81513F639981}" type="datetimeFigureOut">
              <a:rPr lang="es-PE" smtClean="0"/>
              <a:t>28/09/2023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5705C9-5AD3-CCFC-CC39-1577E54BE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4582F7-EDAA-92BD-3498-826DD2494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0BB-B508-49CD-8AA4-0309FFCB07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507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81FD97-5C1F-D260-62D0-3EFA625F1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CC23C34-1E6A-DB57-874D-6B7DC5F0F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F8CD92-8CC0-668E-DD81-82327ACE0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60828F-4F3C-C139-2F35-21B41235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568C-2C84-43F5-A227-81513F639981}" type="datetimeFigureOut">
              <a:rPr lang="es-PE" smtClean="0"/>
              <a:t>28/09/2023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340DB6-B740-DC1A-3718-FF3C5EE3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B73329-5CDC-0179-CB22-C9D954A50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0BB-B508-49CD-8AA4-0309FFCB07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8196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0640C2A-596B-58F1-E871-FADC109E0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3167EC-427B-CFEE-E30C-674797B86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3AAD6F-A1EE-15C0-5AF8-471ABAF98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A568C-2C84-43F5-A227-81513F639981}" type="datetimeFigureOut">
              <a:rPr lang="es-PE" smtClean="0"/>
              <a:t>28/09/2023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A7FBF7-9B17-1D14-3DB3-5DDCFDD840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3529FC-0677-9286-5E4E-59D12C15D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D60BB-B508-49CD-8AA4-0309FFCB07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3689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echa: pentágono 4">
            <a:extLst>
              <a:ext uri="{FF2B5EF4-FFF2-40B4-BE49-F238E27FC236}">
                <a16:creationId xmlns:a16="http://schemas.microsoft.com/office/drawing/2014/main" id="{C88C9C4E-4F63-3915-01FA-7BFA0B03C0AE}"/>
              </a:ext>
            </a:extLst>
          </p:cNvPr>
          <p:cNvSpPr/>
          <p:nvPr/>
        </p:nvSpPr>
        <p:spPr>
          <a:xfrm>
            <a:off x="609601" y="4370251"/>
            <a:ext cx="725714" cy="1727200"/>
          </a:xfrm>
          <a:prstGeom prst="homePlate">
            <a:avLst>
              <a:gd name="adj" fmla="val 2000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b="1" dirty="0"/>
              <a:t>CLIENTE</a:t>
            </a:r>
            <a:endParaRPr lang="es-PE" b="1" dirty="0"/>
          </a:p>
        </p:txBody>
      </p:sp>
      <p:sp>
        <p:nvSpPr>
          <p:cNvPr id="6" name="Flecha: pentágono 5">
            <a:extLst>
              <a:ext uri="{FF2B5EF4-FFF2-40B4-BE49-F238E27FC236}">
                <a16:creationId xmlns:a16="http://schemas.microsoft.com/office/drawing/2014/main" id="{1236229F-FAC5-E803-EFB8-F4A80E36E00B}"/>
              </a:ext>
            </a:extLst>
          </p:cNvPr>
          <p:cNvSpPr/>
          <p:nvPr/>
        </p:nvSpPr>
        <p:spPr>
          <a:xfrm>
            <a:off x="609601" y="1287919"/>
            <a:ext cx="725714" cy="1727200"/>
          </a:xfrm>
          <a:prstGeom prst="homePlate">
            <a:avLst>
              <a:gd name="adj" fmla="val 2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b="1" dirty="0"/>
              <a:t>DISEÑADOR</a:t>
            </a:r>
            <a:endParaRPr lang="es-PE" b="1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F02DDD5-09E4-1419-C346-A236A9B52959}"/>
              </a:ext>
            </a:extLst>
          </p:cNvPr>
          <p:cNvSpPr/>
          <p:nvPr/>
        </p:nvSpPr>
        <p:spPr>
          <a:xfrm>
            <a:off x="1825905" y="254000"/>
            <a:ext cx="1582058" cy="39188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PLANIFICACIÓN</a:t>
            </a:r>
            <a:endParaRPr lang="es-PE" sz="1600" b="1" dirty="0">
              <a:solidFill>
                <a:schemeClr val="tx1"/>
              </a:solidFill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185124E-8D3F-D129-6DF7-E158525B0CF8}"/>
              </a:ext>
            </a:extLst>
          </p:cNvPr>
          <p:cNvCxnSpPr>
            <a:cxnSpLocks/>
          </p:cNvCxnSpPr>
          <p:nvPr/>
        </p:nvCxnSpPr>
        <p:spPr>
          <a:xfrm>
            <a:off x="1416764" y="3773715"/>
            <a:ext cx="1036814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176355A7-AAF4-D854-79F6-AC1D41A38FFE}"/>
              </a:ext>
            </a:extLst>
          </p:cNvPr>
          <p:cNvSpPr/>
          <p:nvPr/>
        </p:nvSpPr>
        <p:spPr>
          <a:xfrm>
            <a:off x="7905814" y="260615"/>
            <a:ext cx="1395069" cy="39188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CONTENIDO</a:t>
            </a:r>
            <a:endParaRPr lang="es-PE" sz="1600" b="1" dirty="0">
              <a:solidFill>
                <a:schemeClr val="tx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82E1D28-158B-FD4A-B63D-F746AE688638}"/>
              </a:ext>
            </a:extLst>
          </p:cNvPr>
          <p:cNvSpPr/>
          <p:nvPr/>
        </p:nvSpPr>
        <p:spPr>
          <a:xfrm>
            <a:off x="5910695" y="262393"/>
            <a:ext cx="1434656" cy="39188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PROTOTIPADO</a:t>
            </a:r>
            <a:endParaRPr lang="es-PE" sz="1600" b="1" dirty="0">
              <a:solidFill>
                <a:schemeClr val="tx1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FB77890-BE6A-4AC8-0A60-ED2EB28D8FF5}"/>
              </a:ext>
            </a:extLst>
          </p:cNvPr>
          <p:cNvSpPr/>
          <p:nvPr/>
        </p:nvSpPr>
        <p:spPr>
          <a:xfrm>
            <a:off x="3987624" y="270355"/>
            <a:ext cx="1395070" cy="39188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DISEÑO</a:t>
            </a:r>
            <a:endParaRPr lang="es-PE" sz="1600" b="1" dirty="0">
              <a:solidFill>
                <a:schemeClr val="tx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1A3AC16-E3E1-2B92-21EC-B878F17145E7}"/>
              </a:ext>
            </a:extLst>
          </p:cNvPr>
          <p:cNvSpPr/>
          <p:nvPr/>
        </p:nvSpPr>
        <p:spPr>
          <a:xfrm>
            <a:off x="9927770" y="254000"/>
            <a:ext cx="1493736" cy="39188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LANZAMIENTO</a:t>
            </a:r>
            <a:endParaRPr lang="es-PE" sz="1600" b="1" dirty="0">
              <a:solidFill>
                <a:schemeClr val="tx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6A659D5-FDBF-32A9-93B7-DF7A04FA2BF7}"/>
              </a:ext>
            </a:extLst>
          </p:cNvPr>
          <p:cNvSpPr txBox="1"/>
          <p:nvPr/>
        </p:nvSpPr>
        <p:spPr>
          <a:xfrm>
            <a:off x="1859355" y="1477336"/>
            <a:ext cx="1515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Mapa del sitio</a:t>
            </a:r>
          </a:p>
          <a:p>
            <a:pPr algn="ctr"/>
            <a:r>
              <a:rPr lang="es-ES" dirty="0"/>
              <a:t>(navegación)</a:t>
            </a:r>
            <a:endParaRPr lang="es-PE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2A60C7C-0279-F832-F560-E4E694D37112}"/>
              </a:ext>
            </a:extLst>
          </p:cNvPr>
          <p:cNvSpPr txBox="1"/>
          <p:nvPr/>
        </p:nvSpPr>
        <p:spPr>
          <a:xfrm>
            <a:off x="1775164" y="4777433"/>
            <a:ext cx="1515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Aprobar mapa del sitio y Wireframe</a:t>
            </a:r>
            <a:endParaRPr lang="es-PE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78A674F-4E5A-764E-3757-7AD34D1CF214}"/>
              </a:ext>
            </a:extLst>
          </p:cNvPr>
          <p:cNvSpPr txBox="1"/>
          <p:nvPr/>
        </p:nvSpPr>
        <p:spPr>
          <a:xfrm>
            <a:off x="2083959" y="2336824"/>
            <a:ext cx="1289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Wireframe</a:t>
            </a:r>
          </a:p>
          <a:p>
            <a:pPr algn="ctr"/>
            <a:r>
              <a:rPr lang="es-ES" dirty="0"/>
              <a:t>(estructura)</a:t>
            </a:r>
            <a:endParaRPr lang="es-PE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9971184-ED16-6A98-8E0D-EDDE0B7F89A2}"/>
              </a:ext>
            </a:extLst>
          </p:cNvPr>
          <p:cNvSpPr txBox="1"/>
          <p:nvPr/>
        </p:nvSpPr>
        <p:spPr>
          <a:xfrm>
            <a:off x="10088663" y="1662002"/>
            <a:ext cx="149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Entrega final</a:t>
            </a:r>
            <a:endParaRPr lang="es-PE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A54058A-D148-E2D5-4855-C0BC8C9272A8}"/>
              </a:ext>
            </a:extLst>
          </p:cNvPr>
          <p:cNvSpPr txBox="1"/>
          <p:nvPr/>
        </p:nvSpPr>
        <p:spPr>
          <a:xfrm>
            <a:off x="10088663" y="2221354"/>
            <a:ext cx="1493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Indexación en motores de búsqueda</a:t>
            </a:r>
            <a:endParaRPr lang="es-PE" dirty="0"/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F2BEDCC7-C02E-6A81-FEBF-FB054F810BEB}"/>
              </a:ext>
            </a:extLst>
          </p:cNvPr>
          <p:cNvCxnSpPr>
            <a:cxnSpLocks/>
          </p:cNvCxnSpPr>
          <p:nvPr/>
        </p:nvCxnSpPr>
        <p:spPr>
          <a:xfrm>
            <a:off x="3628571" y="1016000"/>
            <a:ext cx="0" cy="5081451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curvado 30">
            <a:extLst>
              <a:ext uri="{FF2B5EF4-FFF2-40B4-BE49-F238E27FC236}">
                <a16:creationId xmlns:a16="http://schemas.microsoft.com/office/drawing/2014/main" id="{B58FFCE2-6DC6-3257-138A-68A9335209A5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2728879" y="2983155"/>
            <a:ext cx="0" cy="757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curvado 31">
            <a:extLst>
              <a:ext uri="{FF2B5EF4-FFF2-40B4-BE49-F238E27FC236}">
                <a16:creationId xmlns:a16="http://schemas.microsoft.com/office/drawing/2014/main" id="{C6B3C813-9FA8-2E85-CCF5-91B59E4CD2A8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H="1" flipV="1">
            <a:off x="1859355" y="1800502"/>
            <a:ext cx="298182" cy="1966864"/>
          </a:xfrm>
          <a:prstGeom prst="bentConnector4">
            <a:avLst>
              <a:gd name="adj1" fmla="val -76665"/>
              <a:gd name="adj2" fmla="val 582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curvado 43">
            <a:extLst>
              <a:ext uri="{FF2B5EF4-FFF2-40B4-BE49-F238E27FC236}">
                <a16:creationId xmlns:a16="http://schemas.microsoft.com/office/drawing/2014/main" id="{71C5DF86-18E9-37E7-FE20-E760735E6D45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2406498" y="3893610"/>
            <a:ext cx="1010068" cy="7575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upo 82">
            <a:extLst>
              <a:ext uri="{FF2B5EF4-FFF2-40B4-BE49-F238E27FC236}">
                <a16:creationId xmlns:a16="http://schemas.microsoft.com/office/drawing/2014/main" id="{71B8E8CB-F70B-B3D5-A46A-F70A28B61C15}"/>
              </a:ext>
            </a:extLst>
          </p:cNvPr>
          <p:cNvGrpSpPr/>
          <p:nvPr/>
        </p:nvGrpSpPr>
        <p:grpSpPr>
          <a:xfrm>
            <a:off x="7762478" y="1344583"/>
            <a:ext cx="1679753" cy="3672115"/>
            <a:chOff x="3942493" y="1376908"/>
            <a:chExt cx="1679753" cy="3672115"/>
          </a:xfrm>
        </p:grpSpPr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516993E-9E4A-AA86-390D-3E18F584DF83}"/>
                </a:ext>
              </a:extLst>
            </p:cNvPr>
            <p:cNvSpPr txBox="1"/>
            <p:nvPr/>
          </p:nvSpPr>
          <p:spPr>
            <a:xfrm>
              <a:off x="3942493" y="4402692"/>
              <a:ext cx="13950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Enviar contenido</a:t>
              </a:r>
              <a:endParaRPr lang="es-PE" dirty="0"/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6B36ECC2-ED05-C5A0-4936-737BBB3D6539}"/>
                </a:ext>
              </a:extLst>
            </p:cNvPr>
            <p:cNvSpPr txBox="1"/>
            <p:nvPr/>
          </p:nvSpPr>
          <p:spPr>
            <a:xfrm>
              <a:off x="4042275" y="1376908"/>
              <a:ext cx="15799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Adaptación del contenido en sitio web</a:t>
              </a:r>
              <a:endParaRPr lang="es-PE" dirty="0"/>
            </a:p>
          </p:txBody>
        </p:sp>
        <p:cxnSp>
          <p:nvCxnSpPr>
            <p:cNvPr id="48" name="Conector: curvado 47">
              <a:extLst>
                <a:ext uri="{FF2B5EF4-FFF2-40B4-BE49-F238E27FC236}">
                  <a16:creationId xmlns:a16="http://schemas.microsoft.com/office/drawing/2014/main" id="{5DAB9173-BC1C-95D7-8CE7-F319E4E8FEDD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rot="10800000" flipH="1" flipV="1">
              <a:off x="4042275" y="1838572"/>
              <a:ext cx="353468" cy="1967457"/>
            </a:xfrm>
            <a:prstGeom prst="bentConnector4">
              <a:avLst>
                <a:gd name="adj1" fmla="val -64673"/>
                <a:gd name="adj2" fmla="val 6173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: curvado 50">
              <a:extLst>
                <a:ext uri="{FF2B5EF4-FFF2-40B4-BE49-F238E27FC236}">
                  <a16:creationId xmlns:a16="http://schemas.microsoft.com/office/drawing/2014/main" id="{852A452A-C19B-021A-1778-AFB6545EAB8C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rot="16200000" flipV="1">
              <a:off x="4135524" y="3898187"/>
              <a:ext cx="564344" cy="44466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D1D4DFAB-1183-8356-2660-C8C46690856D}"/>
              </a:ext>
            </a:extLst>
          </p:cNvPr>
          <p:cNvGrpSpPr/>
          <p:nvPr/>
        </p:nvGrpSpPr>
        <p:grpSpPr>
          <a:xfrm>
            <a:off x="5726001" y="1768474"/>
            <a:ext cx="1720661" cy="3765979"/>
            <a:chOff x="5709937" y="1750118"/>
            <a:chExt cx="1786708" cy="3765979"/>
          </a:xfrm>
        </p:grpSpPr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CD73BE79-AD8E-8558-87FA-D2B2DA6DB59D}"/>
                </a:ext>
              </a:extLst>
            </p:cNvPr>
            <p:cNvSpPr txBox="1"/>
            <p:nvPr/>
          </p:nvSpPr>
          <p:spPr>
            <a:xfrm>
              <a:off x="5709937" y="1750118"/>
              <a:ext cx="178670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dirty="0"/>
                <a:t>Prototipo con</a:t>
              </a:r>
            </a:p>
            <a:p>
              <a:pPr algn="ctr"/>
              <a:r>
                <a:rPr lang="es-ES" dirty="0"/>
                <a:t>paleta de colores</a:t>
              </a:r>
            </a:p>
            <a:p>
              <a:pPr algn="ctr"/>
              <a:r>
                <a:rPr lang="es-ES" dirty="0"/>
                <a:t>y tipografía</a:t>
              </a:r>
              <a:endParaRPr lang="es-PE" dirty="0"/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E2772ECC-7B26-E963-747D-6C6F46BA0D0F}"/>
                </a:ext>
              </a:extLst>
            </p:cNvPr>
            <p:cNvSpPr txBox="1"/>
            <p:nvPr/>
          </p:nvSpPr>
          <p:spPr>
            <a:xfrm>
              <a:off x="5802533" y="4869766"/>
              <a:ext cx="15151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Aprobar prototipo</a:t>
              </a:r>
              <a:endParaRPr lang="es-PE" dirty="0"/>
            </a:p>
          </p:txBody>
        </p:sp>
        <p:cxnSp>
          <p:nvCxnSpPr>
            <p:cNvPr id="54" name="Conector: curvado 53">
              <a:extLst>
                <a:ext uri="{FF2B5EF4-FFF2-40B4-BE49-F238E27FC236}">
                  <a16:creationId xmlns:a16="http://schemas.microsoft.com/office/drawing/2014/main" id="{F9E1F7DB-8C2F-928B-6F22-1A6A75B33DA9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>
              <a:off x="6603292" y="2673448"/>
              <a:ext cx="0" cy="10819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: curvado 56">
              <a:extLst>
                <a:ext uri="{FF2B5EF4-FFF2-40B4-BE49-F238E27FC236}">
                  <a16:creationId xmlns:a16="http://schemas.microsoft.com/office/drawing/2014/main" id="{025CDC67-24BF-F6BF-6E55-7FA9C4E3163D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rot="5400000" flipH="1" flipV="1">
              <a:off x="6266288" y="4081490"/>
              <a:ext cx="1082100" cy="4944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48F540D0-F0B5-0D68-DA86-400F393F93A0}"/>
              </a:ext>
            </a:extLst>
          </p:cNvPr>
          <p:cNvCxnSpPr>
            <a:cxnSpLocks/>
          </p:cNvCxnSpPr>
          <p:nvPr/>
        </p:nvCxnSpPr>
        <p:spPr>
          <a:xfrm>
            <a:off x="5653314" y="984913"/>
            <a:ext cx="0" cy="5081451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0F09DC07-E3D4-BA0F-ECE3-C374648E189A}"/>
              </a:ext>
            </a:extLst>
          </p:cNvPr>
          <p:cNvCxnSpPr>
            <a:cxnSpLocks/>
          </p:cNvCxnSpPr>
          <p:nvPr/>
        </p:nvCxnSpPr>
        <p:spPr>
          <a:xfrm>
            <a:off x="7518400" y="968341"/>
            <a:ext cx="0" cy="5081451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44B980EA-F558-C4AF-311F-FD5E7706C007}"/>
              </a:ext>
            </a:extLst>
          </p:cNvPr>
          <p:cNvCxnSpPr>
            <a:cxnSpLocks/>
          </p:cNvCxnSpPr>
          <p:nvPr/>
        </p:nvCxnSpPr>
        <p:spPr>
          <a:xfrm>
            <a:off x="9644743" y="968340"/>
            <a:ext cx="0" cy="5081451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o 86">
            <a:extLst>
              <a:ext uri="{FF2B5EF4-FFF2-40B4-BE49-F238E27FC236}">
                <a16:creationId xmlns:a16="http://schemas.microsoft.com/office/drawing/2014/main" id="{79FE9507-283C-CFE0-25E2-72C440CD50A6}"/>
              </a:ext>
            </a:extLst>
          </p:cNvPr>
          <p:cNvGrpSpPr/>
          <p:nvPr/>
        </p:nvGrpSpPr>
        <p:grpSpPr>
          <a:xfrm>
            <a:off x="4109665" y="1287919"/>
            <a:ext cx="1392172" cy="2485795"/>
            <a:chOff x="8071994" y="1314998"/>
            <a:chExt cx="1392172" cy="2485795"/>
          </a:xfrm>
        </p:grpSpPr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6C9591EE-648B-8530-BBB4-3CE833BCF9E9}"/>
                </a:ext>
              </a:extLst>
            </p:cNvPr>
            <p:cNvSpPr txBox="1"/>
            <p:nvPr/>
          </p:nvSpPr>
          <p:spPr>
            <a:xfrm>
              <a:off x="8071994" y="1314998"/>
              <a:ext cx="11939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Desarrollo web</a:t>
              </a:r>
              <a:endParaRPr lang="es-PE" dirty="0"/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B68F73A5-8981-67D4-FCBE-7258C2766365}"/>
                </a:ext>
              </a:extLst>
            </p:cNvPr>
            <p:cNvSpPr txBox="1"/>
            <p:nvPr/>
          </p:nvSpPr>
          <p:spPr>
            <a:xfrm>
              <a:off x="8205502" y="2248433"/>
              <a:ext cx="1258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Testeo</a:t>
              </a:r>
              <a:endParaRPr lang="es-PE" dirty="0"/>
            </a:p>
          </p:txBody>
        </p:sp>
        <p:cxnSp>
          <p:nvCxnSpPr>
            <p:cNvPr id="63" name="Conector: curvado 62">
              <a:extLst>
                <a:ext uri="{FF2B5EF4-FFF2-40B4-BE49-F238E27FC236}">
                  <a16:creationId xmlns:a16="http://schemas.microsoft.com/office/drawing/2014/main" id="{39779732-A380-2086-08AD-08E75A8614F2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rot="10800000" flipH="1" flipV="1">
              <a:off x="8071994" y="1638164"/>
              <a:ext cx="233236" cy="2102232"/>
            </a:xfrm>
            <a:prstGeom prst="bentConnector4">
              <a:avLst>
                <a:gd name="adj1" fmla="val -98012"/>
                <a:gd name="adj2" fmla="val 5768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: curvado 68">
              <a:extLst>
                <a:ext uri="{FF2B5EF4-FFF2-40B4-BE49-F238E27FC236}">
                  <a16:creationId xmlns:a16="http://schemas.microsoft.com/office/drawing/2014/main" id="{27C1DAA1-2C8A-0FE8-382F-C4C687FF18D8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rot="16200000" flipH="1">
              <a:off x="8244259" y="3208340"/>
              <a:ext cx="1183029" cy="187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Conector: curvado 73">
            <a:extLst>
              <a:ext uri="{FF2B5EF4-FFF2-40B4-BE49-F238E27FC236}">
                <a16:creationId xmlns:a16="http://schemas.microsoft.com/office/drawing/2014/main" id="{6989C08F-B8D9-C9B1-0109-EC3BF730D2A9}"/>
              </a:ext>
            </a:extLst>
          </p:cNvPr>
          <p:cNvCxnSpPr>
            <a:cxnSpLocks/>
            <a:stCxn id="24" idx="1"/>
          </p:cNvCxnSpPr>
          <p:nvPr/>
        </p:nvCxnSpPr>
        <p:spPr>
          <a:xfrm rot="10800000" flipH="1" flipV="1">
            <a:off x="10088662" y="2683019"/>
            <a:ext cx="629329" cy="1030298"/>
          </a:xfrm>
          <a:prstGeom prst="bentConnector4">
            <a:avLst>
              <a:gd name="adj1" fmla="val -36324"/>
              <a:gd name="adj2" fmla="val 724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curvado 77">
            <a:extLst>
              <a:ext uri="{FF2B5EF4-FFF2-40B4-BE49-F238E27FC236}">
                <a16:creationId xmlns:a16="http://schemas.microsoft.com/office/drawing/2014/main" id="{30C45BFA-ABF8-9522-961B-9C58F1F0E319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11421506" y="1846668"/>
            <a:ext cx="160893" cy="1927047"/>
          </a:xfrm>
          <a:prstGeom prst="bentConnector4">
            <a:avLst>
              <a:gd name="adj1" fmla="val -142082"/>
              <a:gd name="adj2" fmla="val 54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uadroTexto 89">
            <a:extLst>
              <a:ext uri="{FF2B5EF4-FFF2-40B4-BE49-F238E27FC236}">
                <a16:creationId xmlns:a16="http://schemas.microsoft.com/office/drawing/2014/main" id="{309AAAEE-7FD4-2A38-F2A9-A3596B5C4AB0}"/>
              </a:ext>
            </a:extLst>
          </p:cNvPr>
          <p:cNvSpPr txBox="1"/>
          <p:nvPr/>
        </p:nvSpPr>
        <p:spPr>
          <a:xfrm>
            <a:off x="8030315" y="2536462"/>
            <a:ext cx="1258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Testeo final</a:t>
            </a:r>
            <a:endParaRPr lang="es-PE" dirty="0"/>
          </a:p>
        </p:txBody>
      </p:sp>
      <p:cxnSp>
        <p:nvCxnSpPr>
          <p:cNvPr id="93" name="Conector: curvado 92">
            <a:extLst>
              <a:ext uri="{FF2B5EF4-FFF2-40B4-BE49-F238E27FC236}">
                <a16:creationId xmlns:a16="http://schemas.microsoft.com/office/drawing/2014/main" id="{BA2B33A7-D8C0-08AD-844B-9BF1C83C2875}"/>
              </a:ext>
            </a:extLst>
          </p:cNvPr>
          <p:cNvCxnSpPr>
            <a:cxnSpLocks/>
            <a:stCxn id="90" idx="3"/>
          </p:cNvCxnSpPr>
          <p:nvPr/>
        </p:nvCxnSpPr>
        <p:spPr>
          <a:xfrm flipH="1">
            <a:off x="9200824" y="2721128"/>
            <a:ext cx="88155" cy="1009099"/>
          </a:xfrm>
          <a:prstGeom prst="bentConnector4">
            <a:avLst>
              <a:gd name="adj1" fmla="val -259316"/>
              <a:gd name="adj2" fmla="val 591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43A7075E-A95F-B345-BC31-3DE0A65EF795}"/>
              </a:ext>
            </a:extLst>
          </p:cNvPr>
          <p:cNvSpPr txBox="1"/>
          <p:nvPr/>
        </p:nvSpPr>
        <p:spPr>
          <a:xfrm>
            <a:off x="7829830" y="5420033"/>
            <a:ext cx="145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Revisión final</a:t>
            </a:r>
            <a:endParaRPr lang="es-PE" dirty="0"/>
          </a:p>
        </p:txBody>
      </p:sp>
      <p:cxnSp>
        <p:nvCxnSpPr>
          <p:cNvPr id="102" name="Conector: curvado 101">
            <a:extLst>
              <a:ext uri="{FF2B5EF4-FFF2-40B4-BE49-F238E27FC236}">
                <a16:creationId xmlns:a16="http://schemas.microsoft.com/office/drawing/2014/main" id="{2B259A5C-937B-9CB8-DFBC-E33C981D9337}"/>
              </a:ext>
            </a:extLst>
          </p:cNvPr>
          <p:cNvCxnSpPr>
            <a:cxnSpLocks/>
            <a:stCxn id="100" idx="3"/>
          </p:cNvCxnSpPr>
          <p:nvPr/>
        </p:nvCxnSpPr>
        <p:spPr>
          <a:xfrm flipV="1">
            <a:off x="9288979" y="3806020"/>
            <a:ext cx="179997" cy="17986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387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18C253C-8E3C-7D21-643B-6517949FCE02}"/>
              </a:ext>
            </a:extLst>
          </p:cNvPr>
          <p:cNvSpPr txBox="1"/>
          <p:nvPr/>
        </p:nvSpPr>
        <p:spPr>
          <a:xfrm>
            <a:off x="2350779" y="287047"/>
            <a:ext cx="6387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Mapa del sitio: navegación del usuario en la web</a:t>
            </a:r>
            <a:endParaRPr lang="es-PE" sz="2400" b="1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93619A3-3A5C-8671-B195-F037E559B9B5}"/>
              </a:ext>
            </a:extLst>
          </p:cNvPr>
          <p:cNvSpPr/>
          <p:nvPr/>
        </p:nvSpPr>
        <p:spPr>
          <a:xfrm>
            <a:off x="5493657" y="1216306"/>
            <a:ext cx="1204686" cy="4616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INICIO</a:t>
            </a:r>
            <a:endParaRPr lang="es-PE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85D10A0-B554-A79F-345B-E6A2C36E7510}"/>
              </a:ext>
            </a:extLst>
          </p:cNvPr>
          <p:cNvSpPr/>
          <p:nvPr/>
        </p:nvSpPr>
        <p:spPr>
          <a:xfrm>
            <a:off x="1827040" y="2257364"/>
            <a:ext cx="1422935" cy="46166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NOSOTROS</a:t>
            </a:r>
            <a:endParaRPr lang="es-P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0F7E396-819E-2909-02C3-B3444CE17AEF}"/>
              </a:ext>
            </a:extLst>
          </p:cNvPr>
          <p:cNvSpPr/>
          <p:nvPr/>
        </p:nvSpPr>
        <p:spPr>
          <a:xfrm>
            <a:off x="4302950" y="2258644"/>
            <a:ext cx="1422935" cy="46166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SERVICIOS</a:t>
            </a:r>
            <a:endParaRPr lang="es-PE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FA952B2-BBCB-0913-0244-E6D2ACCDC8F0}"/>
              </a:ext>
            </a:extLst>
          </p:cNvPr>
          <p:cNvSpPr/>
          <p:nvPr/>
        </p:nvSpPr>
        <p:spPr>
          <a:xfrm>
            <a:off x="8966841" y="2258643"/>
            <a:ext cx="1748760" cy="46166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CONTACTO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5D76971-7887-C86F-E7B7-12F9EA61E82E}"/>
              </a:ext>
            </a:extLst>
          </p:cNvPr>
          <p:cNvSpPr/>
          <p:nvPr/>
        </p:nvSpPr>
        <p:spPr>
          <a:xfrm>
            <a:off x="6408900" y="2258642"/>
            <a:ext cx="1748760" cy="46166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PRECIOS</a:t>
            </a:r>
            <a:endParaRPr lang="es-PE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3A3E450-2DC6-9C4B-829A-7C7BFF5F0F53}"/>
              </a:ext>
            </a:extLst>
          </p:cNvPr>
          <p:cNvSpPr/>
          <p:nvPr/>
        </p:nvSpPr>
        <p:spPr>
          <a:xfrm>
            <a:off x="790494" y="3108567"/>
            <a:ext cx="1422935" cy="63612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NUESTRA HISTORIA</a:t>
            </a:r>
            <a:endParaRPr lang="es-PE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BC75146-084C-34D9-C62B-3AC732D92661}"/>
              </a:ext>
            </a:extLst>
          </p:cNvPr>
          <p:cNvSpPr/>
          <p:nvPr/>
        </p:nvSpPr>
        <p:spPr>
          <a:xfrm>
            <a:off x="2655580" y="3108567"/>
            <a:ext cx="1422935" cy="63612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NUESTRO EQUIPO</a:t>
            </a:r>
            <a:endParaRPr lang="es-PE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53ACF08-23CF-BD1D-2864-57AD3A83ECA9}"/>
              </a:ext>
            </a:extLst>
          </p:cNvPr>
          <p:cNvSpPr/>
          <p:nvPr/>
        </p:nvSpPr>
        <p:spPr>
          <a:xfrm>
            <a:off x="4273922" y="3173595"/>
            <a:ext cx="1422935" cy="46166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SERVICIO 1</a:t>
            </a:r>
            <a:endParaRPr lang="es-PE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0A52366-045E-551F-22DA-E463947EDDF4}"/>
              </a:ext>
            </a:extLst>
          </p:cNvPr>
          <p:cNvSpPr/>
          <p:nvPr/>
        </p:nvSpPr>
        <p:spPr>
          <a:xfrm>
            <a:off x="4273921" y="3875610"/>
            <a:ext cx="1422935" cy="46166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SERVICIO 2</a:t>
            </a:r>
            <a:endParaRPr lang="es-PE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BDC366F-2513-F181-975F-4801381BF21C}"/>
              </a:ext>
            </a:extLst>
          </p:cNvPr>
          <p:cNvSpPr/>
          <p:nvPr/>
        </p:nvSpPr>
        <p:spPr>
          <a:xfrm>
            <a:off x="4273921" y="4659124"/>
            <a:ext cx="1422935" cy="46166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SERVICIO 3</a:t>
            </a:r>
            <a:endParaRPr lang="es-PE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4FDE772-DF54-8EF7-EF16-76C740057AE4}"/>
              </a:ext>
            </a:extLst>
          </p:cNvPr>
          <p:cNvSpPr/>
          <p:nvPr/>
        </p:nvSpPr>
        <p:spPr>
          <a:xfrm>
            <a:off x="6364728" y="4224432"/>
            <a:ext cx="1748760" cy="4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PAQUETE 1</a:t>
            </a:r>
            <a:endParaRPr lang="es-PE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0C8B433-2857-C743-53D1-9E617EE568FF}"/>
              </a:ext>
            </a:extLst>
          </p:cNvPr>
          <p:cNvSpPr/>
          <p:nvPr/>
        </p:nvSpPr>
        <p:spPr>
          <a:xfrm>
            <a:off x="6364728" y="4947092"/>
            <a:ext cx="1748760" cy="4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PAQUETE 2</a:t>
            </a:r>
            <a:endParaRPr lang="es-PE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72992D3-3012-37E0-8BF2-7621BAFED518}"/>
              </a:ext>
            </a:extLst>
          </p:cNvPr>
          <p:cNvSpPr/>
          <p:nvPr/>
        </p:nvSpPr>
        <p:spPr>
          <a:xfrm>
            <a:off x="6364728" y="5720852"/>
            <a:ext cx="1748760" cy="4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PAQUETE 3</a:t>
            </a:r>
            <a:endParaRPr lang="es-PE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ED14738-5D5C-FB9C-0147-968B853D11A0}"/>
              </a:ext>
            </a:extLst>
          </p:cNvPr>
          <p:cNvSpPr/>
          <p:nvPr/>
        </p:nvSpPr>
        <p:spPr>
          <a:xfrm>
            <a:off x="6551725" y="3158732"/>
            <a:ext cx="1422935" cy="68822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NUESTROS PAQUETES</a:t>
            </a:r>
            <a:endParaRPr lang="es-PE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38E01D9-3614-B04B-C8DB-E494BB169E97}"/>
              </a:ext>
            </a:extLst>
          </p:cNvPr>
          <p:cNvSpPr/>
          <p:nvPr/>
        </p:nvSpPr>
        <p:spPr>
          <a:xfrm>
            <a:off x="8966841" y="4106442"/>
            <a:ext cx="1748760" cy="46166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FAQ</a:t>
            </a:r>
            <a:endParaRPr lang="es-PE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73E7B67-ADDC-9482-DE49-A780F7B16CAE}"/>
              </a:ext>
            </a:extLst>
          </p:cNvPr>
          <p:cNvSpPr/>
          <p:nvPr/>
        </p:nvSpPr>
        <p:spPr>
          <a:xfrm>
            <a:off x="8966841" y="3202002"/>
            <a:ext cx="1748760" cy="64495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SOPORTE TECNICO</a:t>
            </a:r>
            <a:endParaRPr lang="es-PE" dirty="0"/>
          </a:p>
        </p:txBody>
      </p: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B58B9C8C-19EF-E4F5-98FE-D64554531C82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4027558" y="188921"/>
            <a:ext cx="579393" cy="35574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72AC0AB5-53FF-E7AC-5931-ACBB63ECBC89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5264873" y="1427516"/>
            <a:ext cx="580673" cy="10815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DF4C1FC0-33E5-A429-2E57-15BB02116DC2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7678274" y="95696"/>
            <a:ext cx="580672" cy="37452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CC1900B1-75DB-9DC8-383B-682621AD8903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6399305" y="1374666"/>
            <a:ext cx="580671" cy="11872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E65F0FF7-E4F8-8860-7A4B-2BA0B969A06D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rot="5400000">
            <a:off x="1825466" y="2395525"/>
            <a:ext cx="389538" cy="10365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angular 36">
            <a:extLst>
              <a:ext uri="{FF2B5EF4-FFF2-40B4-BE49-F238E27FC236}">
                <a16:creationId xmlns:a16="http://schemas.microsoft.com/office/drawing/2014/main" id="{6C91E96A-3007-2726-128E-82CFDE81DD40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rot="16200000" flipH="1">
            <a:off x="2758009" y="2499528"/>
            <a:ext cx="389538" cy="8285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r 39">
            <a:extLst>
              <a:ext uri="{FF2B5EF4-FFF2-40B4-BE49-F238E27FC236}">
                <a16:creationId xmlns:a16="http://schemas.microsoft.com/office/drawing/2014/main" id="{D0D585F5-859A-1F53-31FE-9D3B67507AC0}"/>
              </a:ext>
            </a:extLst>
          </p:cNvPr>
          <p:cNvCxnSpPr>
            <a:cxnSpLocks/>
            <a:stCxn id="9" idx="2"/>
            <a:endCxn id="22" idx="1"/>
          </p:cNvCxnSpPr>
          <p:nvPr/>
        </p:nvCxnSpPr>
        <p:spPr>
          <a:xfrm rot="5400000">
            <a:off x="9001945" y="2685204"/>
            <a:ext cx="804172" cy="874380"/>
          </a:xfrm>
          <a:prstGeom prst="bentConnector4">
            <a:avLst>
              <a:gd name="adj1" fmla="val 29950"/>
              <a:gd name="adj2" fmla="val 1261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58F0D3C4-3770-D073-9333-BECBD0B430D0}"/>
              </a:ext>
            </a:extLst>
          </p:cNvPr>
          <p:cNvCxnSpPr>
            <a:cxnSpLocks/>
            <a:stCxn id="9" idx="2"/>
            <a:endCxn id="21" idx="1"/>
          </p:cNvCxnSpPr>
          <p:nvPr/>
        </p:nvCxnSpPr>
        <p:spPr>
          <a:xfrm rot="5400000">
            <a:off x="8595548" y="3091601"/>
            <a:ext cx="1616967" cy="874380"/>
          </a:xfrm>
          <a:prstGeom prst="bentConnector4">
            <a:avLst>
              <a:gd name="adj1" fmla="val 15035"/>
              <a:gd name="adj2" fmla="val 1261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BB5A9C7A-3223-D890-380F-9CD04BC10DEE}"/>
              </a:ext>
            </a:extLst>
          </p:cNvPr>
          <p:cNvCxnSpPr>
            <a:cxnSpLocks/>
            <a:stCxn id="8" idx="2"/>
            <a:endCxn id="14" idx="3"/>
          </p:cNvCxnSpPr>
          <p:nvPr/>
        </p:nvCxnSpPr>
        <p:spPr>
          <a:xfrm rot="16200000" flipH="1">
            <a:off x="5013578" y="2721148"/>
            <a:ext cx="684119" cy="682439"/>
          </a:xfrm>
          <a:prstGeom prst="bentConnector4">
            <a:avLst>
              <a:gd name="adj1" fmla="val 33129"/>
              <a:gd name="adj2" fmla="val 1313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angular 49">
            <a:extLst>
              <a:ext uri="{FF2B5EF4-FFF2-40B4-BE49-F238E27FC236}">
                <a16:creationId xmlns:a16="http://schemas.microsoft.com/office/drawing/2014/main" id="{A2EDF675-97CA-596D-702C-6E9CABFF2E01}"/>
              </a:ext>
            </a:extLst>
          </p:cNvPr>
          <p:cNvCxnSpPr>
            <a:cxnSpLocks/>
            <a:stCxn id="8" idx="2"/>
            <a:endCxn id="15" idx="3"/>
          </p:cNvCxnSpPr>
          <p:nvPr/>
        </p:nvCxnSpPr>
        <p:spPr>
          <a:xfrm rot="16200000" flipH="1">
            <a:off x="4662570" y="3072157"/>
            <a:ext cx="1386134" cy="682438"/>
          </a:xfrm>
          <a:prstGeom prst="bentConnector4">
            <a:avLst>
              <a:gd name="adj1" fmla="val 15495"/>
              <a:gd name="adj2" fmla="val 1334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: angular 53">
            <a:extLst>
              <a:ext uri="{FF2B5EF4-FFF2-40B4-BE49-F238E27FC236}">
                <a16:creationId xmlns:a16="http://schemas.microsoft.com/office/drawing/2014/main" id="{C4BBED80-59A8-73C9-EB97-F427EB0BE013}"/>
              </a:ext>
            </a:extLst>
          </p:cNvPr>
          <p:cNvCxnSpPr>
            <a:cxnSpLocks/>
            <a:stCxn id="8" idx="2"/>
            <a:endCxn id="16" idx="3"/>
          </p:cNvCxnSpPr>
          <p:nvPr/>
        </p:nvCxnSpPr>
        <p:spPr>
          <a:xfrm rot="16200000" flipH="1">
            <a:off x="4270813" y="3463914"/>
            <a:ext cx="2169648" cy="682438"/>
          </a:xfrm>
          <a:prstGeom prst="bentConnector4">
            <a:avLst>
              <a:gd name="adj1" fmla="val 10563"/>
              <a:gd name="adj2" fmla="val 1334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: angular 58">
            <a:extLst>
              <a:ext uri="{FF2B5EF4-FFF2-40B4-BE49-F238E27FC236}">
                <a16:creationId xmlns:a16="http://schemas.microsoft.com/office/drawing/2014/main" id="{47A11D04-0382-D266-9779-96C0F1AD75DC}"/>
              </a:ext>
            </a:extLst>
          </p:cNvPr>
          <p:cNvCxnSpPr>
            <a:cxnSpLocks/>
            <a:stCxn id="20" idx="2"/>
            <a:endCxn id="17" idx="3"/>
          </p:cNvCxnSpPr>
          <p:nvPr/>
        </p:nvCxnSpPr>
        <p:spPr>
          <a:xfrm rot="16200000" flipH="1">
            <a:off x="7384186" y="3725963"/>
            <a:ext cx="608308" cy="850295"/>
          </a:xfrm>
          <a:prstGeom prst="bentConnector4">
            <a:avLst>
              <a:gd name="adj1" fmla="val 31027"/>
              <a:gd name="adj2" fmla="val 126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: angular 61">
            <a:extLst>
              <a:ext uri="{FF2B5EF4-FFF2-40B4-BE49-F238E27FC236}">
                <a16:creationId xmlns:a16="http://schemas.microsoft.com/office/drawing/2014/main" id="{AA0A6C75-38F5-E440-0EE9-8D558D09B419}"/>
              </a:ext>
            </a:extLst>
          </p:cNvPr>
          <p:cNvCxnSpPr>
            <a:cxnSpLocks/>
            <a:endCxn id="18" idx="3"/>
          </p:cNvCxnSpPr>
          <p:nvPr/>
        </p:nvCxnSpPr>
        <p:spPr>
          <a:xfrm rot="16200000" flipH="1">
            <a:off x="6953107" y="4017544"/>
            <a:ext cx="1446384" cy="874378"/>
          </a:xfrm>
          <a:prstGeom prst="bentConnector4">
            <a:avLst>
              <a:gd name="adj1" fmla="val 21950"/>
              <a:gd name="adj2" fmla="val 1261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: angular 65">
            <a:extLst>
              <a:ext uri="{FF2B5EF4-FFF2-40B4-BE49-F238E27FC236}">
                <a16:creationId xmlns:a16="http://schemas.microsoft.com/office/drawing/2014/main" id="{AC80A7FF-E21D-8F7D-382D-A8B94E0C1A28}"/>
              </a:ext>
            </a:extLst>
          </p:cNvPr>
          <p:cNvCxnSpPr>
            <a:cxnSpLocks/>
            <a:stCxn id="20" idx="2"/>
            <a:endCxn id="19" idx="3"/>
          </p:cNvCxnSpPr>
          <p:nvPr/>
        </p:nvCxnSpPr>
        <p:spPr>
          <a:xfrm rot="16200000" flipH="1">
            <a:off x="6635976" y="4474173"/>
            <a:ext cx="2104728" cy="850295"/>
          </a:xfrm>
          <a:prstGeom prst="bentConnector4">
            <a:avLst>
              <a:gd name="adj1" fmla="val 10036"/>
              <a:gd name="adj2" fmla="val 126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949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491CB02-1A93-DD58-B2EB-36F805F1C2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90"/>
          <a:stretch/>
        </p:blipFill>
        <p:spPr>
          <a:xfrm>
            <a:off x="917575" y="1082449"/>
            <a:ext cx="10356850" cy="530383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4B3FE2A-0E36-B9CB-6EC4-61909DAF5489}"/>
              </a:ext>
            </a:extLst>
          </p:cNvPr>
          <p:cNvSpPr txBox="1"/>
          <p:nvPr/>
        </p:nvSpPr>
        <p:spPr>
          <a:xfrm>
            <a:off x="2920091" y="287047"/>
            <a:ext cx="5249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Wireframe: estructura de la página web</a:t>
            </a:r>
            <a:endParaRPr lang="es-PE" sz="2400" b="1" dirty="0"/>
          </a:p>
        </p:txBody>
      </p:sp>
    </p:spTree>
    <p:extLst>
      <p:ext uri="{BB962C8B-B14F-4D97-AF65-F5344CB8AC3E}">
        <p14:creationId xmlns:p14="http://schemas.microsoft.com/office/powerpoint/2010/main" val="318852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4B3FE2A-0E36-B9CB-6EC4-61909DAF5489}"/>
              </a:ext>
            </a:extLst>
          </p:cNvPr>
          <p:cNvSpPr txBox="1"/>
          <p:nvPr/>
        </p:nvSpPr>
        <p:spPr>
          <a:xfrm>
            <a:off x="925153" y="148717"/>
            <a:ext cx="10341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Prototipo: Sitio web con paleta de colores, logo, tipografía y menú de navegación sin contenido</a:t>
            </a:r>
            <a:endParaRPr lang="es-PE" sz="2400" b="1" dirty="0"/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2ADCE6E1-CCA9-F0D4-1D65-AB7ED2F0BC4F}"/>
              </a:ext>
            </a:extLst>
          </p:cNvPr>
          <p:cNvGrpSpPr/>
          <p:nvPr/>
        </p:nvGrpSpPr>
        <p:grpSpPr>
          <a:xfrm>
            <a:off x="1524000" y="1201112"/>
            <a:ext cx="9144000" cy="5508171"/>
            <a:chOff x="1524000" y="1349828"/>
            <a:chExt cx="9144000" cy="5508171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0BB0FFEC-2BAF-960C-0DC4-5CFA063D8B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397" b="14286"/>
            <a:stretch/>
          </p:blipFill>
          <p:spPr>
            <a:xfrm>
              <a:off x="1524000" y="1349828"/>
              <a:ext cx="9144000" cy="5508171"/>
            </a:xfrm>
            <a:prstGeom prst="rect">
              <a:avLst/>
            </a:prstGeom>
          </p:spPr>
        </p:pic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37C6F065-CD4B-7EED-7932-A1FDE6335A55}"/>
                </a:ext>
              </a:extLst>
            </p:cNvPr>
            <p:cNvSpPr/>
            <p:nvPr/>
          </p:nvSpPr>
          <p:spPr>
            <a:xfrm>
              <a:off x="4963886" y="1349829"/>
              <a:ext cx="5442857" cy="71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14731450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115</Words>
  <Application>Microsoft Office PowerPoint</Application>
  <PresentationFormat>Panorámica</PresentationFormat>
  <Paragraphs>43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WENDY NICOLL MUÑOZ URQUIZA</dc:creator>
  <cp:lastModifiedBy>WENDY NICOLL MUÑOZ URQUIZA</cp:lastModifiedBy>
  <cp:revision>4</cp:revision>
  <dcterms:created xsi:type="dcterms:W3CDTF">2023-09-28T16:09:44Z</dcterms:created>
  <dcterms:modified xsi:type="dcterms:W3CDTF">2023-09-28T17:29:33Z</dcterms:modified>
</cp:coreProperties>
</file>