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5EA7E7-F0C2-4047-B5A4-5BF2B50474ED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0EC80F-A295-4388-A161-5C05C17EC73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05371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A7E7-F0C2-4047-B5A4-5BF2B50474ED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C80F-A295-4388-A161-5C05C17EC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4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A7E7-F0C2-4047-B5A4-5BF2B50474ED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C80F-A295-4388-A161-5C05C17EC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4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A7E7-F0C2-4047-B5A4-5BF2B50474ED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C80F-A295-4388-A161-5C05C17EC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1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5EA7E7-F0C2-4047-B5A4-5BF2B50474ED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0EC80F-A295-4388-A161-5C05C17EC7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59876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A7E7-F0C2-4047-B5A4-5BF2B50474ED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C80F-A295-4388-A161-5C05C17EC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3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A7E7-F0C2-4047-B5A4-5BF2B50474ED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C80F-A295-4388-A161-5C05C17EC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A7E7-F0C2-4047-B5A4-5BF2B50474ED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C80F-A295-4388-A161-5C05C17EC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A7E7-F0C2-4047-B5A4-5BF2B50474ED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C80F-A295-4388-A161-5C05C17EC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9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5EA7E7-F0C2-4047-B5A4-5BF2B50474ED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0EC80F-A295-4388-A161-5C05C17EC7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29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5EA7E7-F0C2-4047-B5A4-5BF2B50474ED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0EC80F-A295-4388-A161-5C05C17EC7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72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A5EA7E7-F0C2-4047-B5A4-5BF2B50474ED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70EC80F-A295-4388-A161-5C05C17EC7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649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dirty="0" err="1" smtClean="0"/>
              <a:t>percobaan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63462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:</a:t>
            </a:r>
          </a:p>
          <a:p>
            <a:r>
              <a:rPr lang="en-US" dirty="0" smtClean="0"/>
              <a:t>Wendy </a:t>
            </a:r>
            <a:r>
              <a:rPr lang="en-US" dirty="0" err="1" smtClean="0"/>
              <a:t>Raka</a:t>
            </a:r>
            <a:r>
              <a:rPr lang="en-US" dirty="0" smtClean="0"/>
              <a:t> </a:t>
            </a:r>
            <a:r>
              <a:rPr lang="en-US" dirty="0" err="1" smtClean="0"/>
              <a:t>Krismaharti</a:t>
            </a:r>
            <a:endParaRPr lang="en-US" dirty="0" smtClean="0"/>
          </a:p>
          <a:p>
            <a:r>
              <a:rPr lang="en-US" dirty="0" smtClean="0"/>
              <a:t>(A11.2017.10503)</a:t>
            </a:r>
          </a:p>
          <a:p>
            <a:r>
              <a:rPr lang="en-US" dirty="0" smtClean="0"/>
              <a:t>A11.SC.4606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Dokumentasi percobaan git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Dokumen percobaan git</dc:title>
  <dc:creator>User</dc:creator>
  <cp:lastModifiedBy>User</cp:lastModifiedBy>
  <cp:revision>3</cp:revision>
  <dcterms:created xsi:type="dcterms:W3CDTF">2020-03-04T22:27:58Z</dcterms:created>
  <dcterms:modified xsi:type="dcterms:W3CDTF">2020-03-04T22:48:16Z</dcterms:modified>
</cp:coreProperties>
</file>