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5" r:id="rId5"/>
    <p:sldId id="310" r:id="rId6"/>
    <p:sldId id="311" r:id="rId7"/>
    <p:sldId id="313" r:id="rId8"/>
    <p:sldId id="312" r:id="rId9"/>
    <p:sldId id="314" r:id="rId10"/>
    <p:sldId id="315" r:id="rId11"/>
    <p:sldId id="316" r:id="rId12"/>
    <p:sldId id="317" r:id="rId13"/>
    <p:sldId id="318" r:id="rId14"/>
    <p:sldId id="319" r:id="rId15"/>
    <p:sldId id="321" r:id="rId16"/>
    <p:sldId id="320" r:id="rId17"/>
  </p:sldIdLst>
  <p:sldSz cx="12188825" cy="6858000"/>
  <p:notesSz cx="6858000" cy="9144000"/>
  <p:custDataLst>
    <p:tags r:id="rId20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60" y="17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12/02/2018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00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12/02/2018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>
          <a:xfrm>
            <a:off x="1269876" y="2420888"/>
            <a:ext cx="8229600" cy="2895600"/>
          </a:xfrm>
        </p:spPr>
        <p:txBody>
          <a:bodyPr rtlCol="0"/>
          <a:lstStyle/>
          <a:p>
            <a:r>
              <a:rPr lang="fr-FR" dirty="0"/>
              <a:t>Projet E6-IR Portail lycée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30116" y="188640"/>
            <a:ext cx="6120680" cy="854968"/>
          </a:xfrm>
        </p:spPr>
        <p:txBody>
          <a:bodyPr rtlCol="0"/>
          <a:lstStyle/>
          <a:p>
            <a:r>
              <a:rPr lang="fr-FR" altLang="en-US" dirty="0"/>
              <a:t>Choix solution: Lecteur RFID</a:t>
            </a:r>
            <a:endParaRPr lang="fr-FR" dirty="0"/>
          </a:p>
        </p:txBody>
      </p:sp>
      <p:pic>
        <p:nvPicPr>
          <p:cNvPr id="5" name="Espace réservé du contenu 3" descr="Choix lecteur RFI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956" y="1124744"/>
            <a:ext cx="9732573" cy="54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ésultat de recherche d'images pour &quot;arduin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980728"/>
            <a:ext cx="4873626" cy="487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7246540" y="1412776"/>
            <a:ext cx="38164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Arduino</a:t>
            </a:r>
            <a:r>
              <a:rPr lang="fr-FR" sz="2400" b="1" dirty="0"/>
              <a:t> est</a:t>
            </a:r>
            <a:r>
              <a:rPr lang="fr-FR" sz="2400" dirty="0"/>
              <a:t> un projet électronique open source de prototypage basé sur une plateforme flexible, autant du coté matériel que logiciel. Il </a:t>
            </a:r>
            <a:r>
              <a:rPr lang="fr-FR" sz="2400" b="1" dirty="0"/>
              <a:t>est</a:t>
            </a:r>
            <a:r>
              <a:rPr lang="fr-FR" sz="2400" dirty="0"/>
              <a:t> principalement destiné aux artistes, designers, amateurs, et tous ceux qui s'intéresse à la création d'objets et d'environnements interactifs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2" y="1052736"/>
            <a:ext cx="6912768" cy="561662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942284" y="332656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Diagramme de Gantt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928439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10236" y="2852936"/>
            <a:ext cx="3596607" cy="710952"/>
          </a:xfrm>
        </p:spPr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573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Présentation générale du système supportant le projet 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/>
              <a:t>L’accès du lycée Jean Rostand est accessible par les enseignant est les professionnel à l‘arrière du bâtiment,</a:t>
            </a:r>
          </a:p>
          <a:p>
            <a:r>
              <a:rPr lang="fr-FR" dirty="0"/>
              <a:t>L’ouverture de la grille se fait à l’aide d’une borne contenant les dispositifs suivants:</a:t>
            </a:r>
          </a:p>
          <a:p>
            <a:pPr marL="0" indent="0">
              <a:buNone/>
            </a:pPr>
            <a:r>
              <a:rPr lang="fr-FR" dirty="0"/>
              <a:t>      - Un bouton d’appel à l’accueil </a:t>
            </a:r>
          </a:p>
          <a:p>
            <a:pPr marL="0" indent="0">
              <a:buNone/>
            </a:pPr>
            <a:r>
              <a:rPr lang="fr-FR" dirty="0"/>
              <a:t>      - Un système télécommandé (émetteur/récepteur)crypté</a:t>
            </a:r>
          </a:p>
          <a:p>
            <a:pPr marL="0" indent="0">
              <a:buNone/>
            </a:pPr>
            <a:r>
              <a:rPr lang="fr-FR" dirty="0"/>
              <a:t>      - Un badge d’entrée pour chaque utilisateur autorisé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>
          <a:xfrm>
            <a:off x="2016896" y="332656"/>
            <a:ext cx="9144001" cy="723528"/>
          </a:xfrm>
        </p:spPr>
        <p:txBody>
          <a:bodyPr rtlCol="0"/>
          <a:lstStyle/>
          <a:p>
            <a:pPr algn="ctr"/>
            <a:r>
              <a:rPr lang="fr-FR" dirty="0"/>
              <a:t>Expression du besoin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054158"/>
            <a:ext cx="9217024" cy="574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1924" y="476672"/>
            <a:ext cx="9144001" cy="771872"/>
          </a:xfrm>
        </p:spPr>
        <p:txBody>
          <a:bodyPr rtlCol="0"/>
          <a:lstStyle/>
          <a:p>
            <a:pPr algn="ctr"/>
            <a:r>
              <a:rPr lang="fr-FR" dirty="0"/>
              <a:t>Diagramme de Fonctionnalité</a:t>
            </a:r>
            <a:endParaRPr lang="fr-FR" dirty="0"/>
          </a:p>
        </p:txBody>
      </p:sp>
      <p:pic>
        <p:nvPicPr>
          <p:cNvPr id="7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24" y="1248544"/>
            <a:ext cx="5700395" cy="5128260"/>
          </a:xfr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>
          <a:xfrm>
            <a:off x="1629916" y="260648"/>
            <a:ext cx="9144001" cy="699864"/>
          </a:xfrm>
        </p:spPr>
        <p:txBody>
          <a:bodyPr rtlCol="0"/>
          <a:lstStyle/>
          <a:p>
            <a:pPr algn="ctr"/>
            <a:r>
              <a:rPr lang="fr-FR" altLang="en-US" dirty="0"/>
              <a:t>Diagramme de déploiement</a:t>
            </a:r>
            <a:endParaRPr lang="fr-FR" dirty="0"/>
          </a:p>
        </p:txBody>
      </p:sp>
      <p:pic>
        <p:nvPicPr>
          <p:cNvPr id="5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960512"/>
            <a:ext cx="10009112" cy="5760640"/>
          </a:xfr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45940" y="260648"/>
            <a:ext cx="8692399" cy="968896"/>
          </a:xfrm>
        </p:spPr>
        <p:txBody>
          <a:bodyPr rtlCol="0"/>
          <a:lstStyle/>
          <a:p>
            <a:pPr algn="ctr"/>
            <a:r>
              <a:rPr lang="fr-FR" dirty="0"/>
              <a:t>Diagramme cas utilisation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1340768"/>
            <a:ext cx="6266409" cy="2304256"/>
          </a:xfrm>
          <a:prstGeom prst="rect">
            <a:avLst/>
          </a:prstGeom>
        </p:spPr>
      </p:pic>
      <p:pic>
        <p:nvPicPr>
          <p:cNvPr id="5" name="Espace réservé du contenu 2" descr="cas utilisation affecter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67" y="3861048"/>
            <a:ext cx="6266409" cy="25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9777" y="404664"/>
            <a:ext cx="9144001" cy="771872"/>
          </a:xfrm>
        </p:spPr>
        <p:txBody>
          <a:bodyPr rtlCol="0"/>
          <a:lstStyle/>
          <a:p>
            <a:pPr algn="ctr"/>
            <a:r>
              <a:rPr lang="fr-FR" dirty="0"/>
              <a:t>Diagramme de séquence</a:t>
            </a:r>
            <a:endParaRPr lang="fr-FR" dirty="0"/>
          </a:p>
        </p:txBody>
      </p:sp>
      <p:pic>
        <p:nvPicPr>
          <p:cNvPr id="7" name="Espace réservé du contenu 3" descr="C:\Users\siham\Desktop\Diagramme utilisatio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1704" y="1340768"/>
            <a:ext cx="8342074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57908" y="476672"/>
            <a:ext cx="9144001" cy="771872"/>
          </a:xfrm>
        </p:spPr>
        <p:txBody>
          <a:bodyPr rtlCol="0"/>
          <a:lstStyle/>
          <a:p>
            <a:pPr algn="ctr"/>
            <a:r>
              <a:rPr lang="fr-FR" dirty="0"/>
              <a:t>Diagramme de classe</a:t>
            </a:r>
            <a:endParaRPr lang="fr-FR" dirty="0"/>
          </a:p>
        </p:txBody>
      </p:sp>
      <p:pic>
        <p:nvPicPr>
          <p:cNvPr id="3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260529"/>
            <a:ext cx="9989483" cy="534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01924" y="40466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en-US" sz="3600" dirty="0"/>
              <a:t>La technologie RFID</a:t>
            </a:r>
            <a:endParaRPr lang="fr-FR" sz="3600" dirty="0"/>
          </a:p>
        </p:txBody>
      </p:sp>
      <p:pic>
        <p:nvPicPr>
          <p:cNvPr id="3" name="Image 13" descr="rfi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1340768"/>
            <a:ext cx="4662805" cy="466280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42484" y="1340768"/>
            <a:ext cx="4464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radio-identification, le plus souvent désignée par le sigle </a:t>
            </a:r>
            <a:r>
              <a:rPr lang="fr-FR" sz="2400" b="1" dirty="0"/>
              <a:t>RFID</a:t>
            </a:r>
            <a:r>
              <a:rPr lang="fr-FR" sz="2400" dirty="0"/>
              <a:t> (de l'anglais radio </a:t>
            </a:r>
            <a:r>
              <a:rPr lang="fr-FR" sz="2400" dirty="0" err="1"/>
              <a:t>frequency</a:t>
            </a:r>
            <a:r>
              <a:rPr lang="fr-FR" sz="2400" dirty="0"/>
              <a:t> identification),</a:t>
            </a:r>
            <a:r>
              <a:rPr lang="fr-FR" sz="2400" b="1" dirty="0"/>
              <a:t>est</a:t>
            </a:r>
            <a:r>
              <a:rPr lang="fr-FR" sz="2400" dirty="0"/>
              <a:t> une méthode pour mémoriser et récupérer des données à distance en utilisant des marqueurs appelés « radio-étiquettes » (« </a:t>
            </a:r>
            <a:r>
              <a:rPr lang="fr-FR" sz="2400" b="1" dirty="0"/>
              <a:t>RFID</a:t>
            </a:r>
            <a:r>
              <a:rPr lang="fr-FR" sz="2400" dirty="0"/>
              <a:t> tag » ou « </a:t>
            </a:r>
            <a:r>
              <a:rPr lang="fr-FR" sz="2400" b="1" dirty="0" err="1"/>
              <a:t>RFID</a:t>
            </a:r>
            <a:r>
              <a:rPr lang="fr-FR" sz="2400" dirty="0" err="1"/>
              <a:t>transponder</a:t>
            </a:r>
            <a:r>
              <a:rPr lang="fr-FR" sz="2400" dirty="0"/>
              <a:t> » en anglais).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110</Words>
  <Application>Microsoft Office PowerPoint</Application>
  <PresentationFormat>Personnalisé</PresentationFormat>
  <Paragraphs>20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Corbel</vt:lpstr>
      <vt:lpstr>Tunnel bleu numérique 16:9</vt:lpstr>
      <vt:lpstr>Projet E6-IR Portail lycée</vt:lpstr>
      <vt:lpstr>Présentation générale du système supportant le projet </vt:lpstr>
      <vt:lpstr>Expression du besoin</vt:lpstr>
      <vt:lpstr>Diagramme de Fonctionnalité</vt:lpstr>
      <vt:lpstr>Diagramme de déploiement</vt:lpstr>
      <vt:lpstr>Diagramme cas utilisation</vt:lpstr>
      <vt:lpstr>Diagramme de séquence</vt:lpstr>
      <vt:lpstr>Diagramme de classe</vt:lpstr>
      <vt:lpstr>Présentation PowerPoint</vt:lpstr>
      <vt:lpstr>Choix solution: Lecteur RFID</vt:lpstr>
      <vt:lpstr>Présentation PowerPoint</vt:lpstr>
      <vt:lpstr>Présentation PowerPoint</vt:lpstr>
      <vt:lpstr>Conclusion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2018-02-12T13:01:56Z</dcterms:created>
  <dcterms:modified xsi:type="dcterms:W3CDTF">2018-02-12T13:46:28Z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