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00"/>
  </p:normalViewPr>
  <p:slideViewPr>
    <p:cSldViewPr snapToGrid="0" snapToObjects="1">
      <p:cViewPr varScale="1">
        <p:scale>
          <a:sx n="122" d="100"/>
          <a:sy n="122" d="100"/>
        </p:scale>
        <p:origin x="8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9ea13dc3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9ea13dc3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9ea13dc3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9ea13dc3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9f4bd1a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9f4bd1a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3cad4562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3cad4562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24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3cad4562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3cad4562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73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cad45628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3cad45628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9f127ff0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9f127ff0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9f127ff0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9f127ff0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9f127ff06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9f127ff06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cba1902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3cba1902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cba1902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3cba1902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cba1902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3cba1902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9ea13dc3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9ea13dc3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9ea13dc37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9ea13dc37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 4 Presentation 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6 </a:t>
            </a:r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35"/>
            <a:ext cx="9143998" cy="4019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6 </a:t>
            </a:r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 rotWithShape="1">
          <a:blip r:embed="rId3">
            <a:alphaModFix/>
          </a:blip>
          <a:srcRect b="1458"/>
          <a:stretch/>
        </p:blipFill>
        <p:spPr>
          <a:xfrm>
            <a:off x="311700" y="1152475"/>
            <a:ext cx="874395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Alexis Kolecki</a:t>
            </a:r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/>
              <a:t>How I contributed to the project:</a:t>
            </a:r>
            <a:endParaRPr sz="1600" b="1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I wrote the code for question 7.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/>
              <a:t>Benefits of programming in a group: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It was helpful to break up the long assignment and learn how others would write a code compared to how you would write a code. Their are different approaches to a problem.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/>
              <a:t>Challenges of programming in a group: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The challenges were combining all of our codes into one program and trusting each other to each complete our portion of the code.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7 Part a </a:t>
            </a:r>
            <a:endParaRPr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1" cy="2619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7 Part b </a:t>
            </a:r>
            <a:endParaRPr/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65464"/>
            <a:ext cx="9144000" cy="2612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7 Part c</a:t>
            </a:r>
            <a:endParaRPr/>
          </a:p>
        </p:txBody>
      </p:sp>
      <p:pic>
        <p:nvPicPr>
          <p:cNvPr id="157" name="Google Shape;1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09747"/>
            <a:ext cx="9144000" cy="2560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7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Write a function that returns the number of trips that began and ended at the same station, print this number to the output file with a descriptive message</a:t>
            </a:r>
            <a:endParaRPr/>
          </a:p>
        </p:txBody>
      </p:sp>
      <p:pic>
        <p:nvPicPr>
          <p:cNvPr id="68" name="Google Shape;68;p15" descr="2016-12-04.png"/>
          <p:cNvPicPr preferRelativeResize="0"/>
          <p:nvPr/>
        </p:nvPicPr>
        <p:blipFill rotWithShape="1">
          <a:blip r:embed="rId3">
            <a:alphaModFix/>
          </a:blip>
          <a:srcRect t="20420" r="18079" b="64030"/>
          <a:stretch/>
        </p:blipFill>
        <p:spPr>
          <a:xfrm>
            <a:off x="232050" y="3959500"/>
            <a:ext cx="8679898" cy="92675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342275" y="3614375"/>
            <a:ext cx="24063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main:</a:t>
            </a:r>
            <a:endParaRPr/>
          </a:p>
        </p:txBody>
      </p:sp>
      <p:pic>
        <p:nvPicPr>
          <p:cNvPr id="70" name="Google Shape;70;p15" descr="2016-12-04 (1).png"/>
          <p:cNvPicPr preferRelativeResize="0"/>
          <p:nvPr/>
        </p:nvPicPr>
        <p:blipFill rotWithShape="1">
          <a:blip r:embed="rId4">
            <a:alphaModFix/>
          </a:blip>
          <a:srcRect t="20955" r="43146" b="45996"/>
          <a:stretch/>
        </p:blipFill>
        <p:spPr>
          <a:xfrm>
            <a:off x="1972600" y="1883625"/>
            <a:ext cx="5198798" cy="1699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</a:t>
            </a: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96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Using the function TripsInHr( ) that is already in the program, write a for loop that prints the number of trips that begin in each hour</a:t>
            </a:r>
            <a:endParaRPr/>
          </a:p>
        </p:txBody>
      </p:sp>
      <p:pic>
        <p:nvPicPr>
          <p:cNvPr id="77" name="Google Shape;77;p16" descr="2016-12-04.png"/>
          <p:cNvPicPr preferRelativeResize="0"/>
          <p:nvPr/>
        </p:nvPicPr>
        <p:blipFill rotWithShape="1">
          <a:blip r:embed="rId3">
            <a:alphaModFix/>
          </a:blip>
          <a:srcRect t="3516" r="30565" b="77066"/>
          <a:stretch/>
        </p:blipFill>
        <p:spPr>
          <a:xfrm>
            <a:off x="397025" y="2555425"/>
            <a:ext cx="8349950" cy="1313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3</a:t>
            </a: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7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Write a function that returns the percentage of the trips with casual memberships, print this percentage to the output file with a descriptive message</a:t>
            </a:r>
            <a:endParaRPr/>
          </a:p>
        </p:txBody>
      </p:sp>
      <p:pic>
        <p:nvPicPr>
          <p:cNvPr id="84" name="Google Shape;84;p17" descr="2016-12-04.png"/>
          <p:cNvPicPr preferRelativeResize="0"/>
          <p:nvPr/>
        </p:nvPicPr>
        <p:blipFill rotWithShape="1">
          <a:blip r:embed="rId3">
            <a:alphaModFix/>
          </a:blip>
          <a:srcRect t="36117" r="28010" b="48088"/>
          <a:stretch/>
        </p:blipFill>
        <p:spPr>
          <a:xfrm>
            <a:off x="189550" y="3848300"/>
            <a:ext cx="8764901" cy="108167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311700" y="3473000"/>
            <a:ext cx="2031000" cy="3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main:</a:t>
            </a:r>
            <a:endParaRPr/>
          </a:p>
        </p:txBody>
      </p:sp>
      <p:pic>
        <p:nvPicPr>
          <p:cNvPr id="86" name="Google Shape;86;p17" descr="2016-12-04 (1).png"/>
          <p:cNvPicPr preferRelativeResize="0"/>
          <p:nvPr/>
        </p:nvPicPr>
        <p:blipFill rotWithShape="1">
          <a:blip r:embed="rId4">
            <a:alphaModFix/>
          </a:blip>
          <a:srcRect t="60002" r="47126" b="8890"/>
          <a:stretch/>
        </p:blipFill>
        <p:spPr>
          <a:xfrm>
            <a:off x="1832324" y="1773125"/>
            <a:ext cx="5479349" cy="1813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Dian Jing	</a:t>
            </a:r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I contribute to the project: 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 wrote question 4, find the highest times of trip, and question 5 calculate the average duration.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advantages programming in a group:</a:t>
            </a:r>
            <a:endParaRPr/>
          </a:p>
          <a:p>
            <a:pPr marL="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can share knowledge and make up everyone’s shortcoming. Moreover, It is more efficient than work alone, because we can split the heavy work. 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challenges programming in a group: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flexibility of time of each group member. And the allocation of work. 	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4</a:t>
            </a:r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9" name="Google Shape;99;p19" descr="屏幕快照 2016-12-03 下午4.33.25.png"/>
          <p:cNvPicPr preferRelativeResize="0"/>
          <p:nvPr/>
        </p:nvPicPr>
        <p:blipFill rotWithShape="1">
          <a:blip r:embed="rId3">
            <a:alphaModFix/>
          </a:blip>
          <a:srcRect t="2839" b="2839"/>
          <a:stretch/>
        </p:blipFill>
        <p:spPr>
          <a:xfrm>
            <a:off x="311700" y="1122375"/>
            <a:ext cx="8139374" cy="356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5 </a:t>
            </a:r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6" name="Google Shape;106;p20" descr="屏幕快照 2016-12-03 下午4.33.32.png"/>
          <p:cNvPicPr preferRelativeResize="0"/>
          <p:nvPr/>
        </p:nvPicPr>
        <p:blipFill rotWithShape="1">
          <a:blip r:embed="rId3">
            <a:alphaModFix/>
          </a:blip>
          <a:srcRect t="-505" r="3938" b="8669"/>
          <a:stretch/>
        </p:blipFill>
        <p:spPr>
          <a:xfrm>
            <a:off x="311700" y="1054750"/>
            <a:ext cx="840425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 Yang</a:t>
            </a:r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I contribute to the project: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I wrote question 6, find the number of trips in a certain time interval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advantages programming in a group:</a:t>
            </a:r>
            <a:endParaRPr/>
          </a:p>
          <a:p>
            <a:pPr marL="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 are able to split the work and work on the code and knowledge we are comfortable with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challenges programming in a group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It takes a while to combine the program from each other’s laptop, and arranging the long code in a readable way      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6 </a:t>
            </a:r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43883"/>
            <a:ext cx="9143999" cy="2238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376</Words>
  <Application>Microsoft Macintosh PowerPoint</Application>
  <PresentationFormat>On-screen Show (16:9)</PresentationFormat>
  <Paragraphs>45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Arial</vt:lpstr>
      <vt:lpstr>Simple Light</vt:lpstr>
      <vt:lpstr>Homework 4 Presentation </vt:lpstr>
      <vt:lpstr>Question 2</vt:lpstr>
      <vt:lpstr>Question 1</vt:lpstr>
      <vt:lpstr>Question 3</vt:lpstr>
      <vt:lpstr>Dian Jing </vt:lpstr>
      <vt:lpstr>Question 4</vt:lpstr>
      <vt:lpstr>Question 5 </vt:lpstr>
      <vt:lpstr>Min Yang</vt:lpstr>
      <vt:lpstr>Question 6 </vt:lpstr>
      <vt:lpstr>Question 6 </vt:lpstr>
      <vt:lpstr>Question 6 </vt:lpstr>
      <vt:lpstr>Alexis Kolecki</vt:lpstr>
      <vt:lpstr>Question 7 Part a </vt:lpstr>
      <vt:lpstr>Question 7 Part b </vt:lpstr>
      <vt:lpstr>Question 7 Part 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4 Presentation </dc:title>
  <cp:lastModifiedBy>yang min</cp:lastModifiedBy>
  <cp:revision>1</cp:revision>
  <dcterms:modified xsi:type="dcterms:W3CDTF">2019-03-21T04:09:31Z</dcterms:modified>
</cp:coreProperties>
</file>