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3425598309"/>
              </p:ext>
            </p:extLst>
          </p:nvPr>
        </p:nvGraphicFramePr>
        <p:xfrm>
          <a:off x="274320" y="542925"/>
          <a:ext cx="11642725" cy="616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7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dirty="0"/>
                        <a:t>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dirty="0"/>
                        <a:t>主要参与人员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/>
                        <a:t>11.16~11.21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400" dirty="0"/>
                        <a:t>1. 确定成像和算法方案</a:t>
                      </a:r>
                    </a:p>
                    <a:p>
                      <a:pPr>
                        <a:buNone/>
                      </a:pPr>
                      <a:r>
                        <a:rPr lang="" altLang="en-US" sz="1400" dirty="0"/>
                        <a:t>2. 大恒相机硬触发驱动</a:t>
                      </a:r>
                    </a:p>
                    <a:p>
                      <a:pPr>
                        <a:buNone/>
                      </a:pPr>
                      <a:r>
                        <a:rPr lang="" altLang="en-US" sz="1400" dirty="0"/>
                        <a:t>3. 条烟检测视觉插件</a:t>
                      </a:r>
                    </a:p>
                    <a:p>
                      <a:pPr>
                        <a:buNone/>
                      </a:pPr>
                      <a:r>
                        <a:rPr lang="" altLang="en-US" sz="1400" dirty="0"/>
                        <a:t>4. 条烟检测app，测试硬触发文档性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400" dirty="0"/>
                        <a:t>于天水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dirty="0"/>
                        <a:t>11.23~11.28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400"/>
                        <a:t>1. 移植至windows平台</a:t>
                      </a:r>
                    </a:p>
                    <a:p>
                      <a:pPr>
                        <a:buNone/>
                      </a:pPr>
                      <a:r>
                        <a:rPr lang="" altLang="en-US" sz="1400"/>
                        <a:t>2. web服务端及客户端完成</a:t>
                      </a:r>
                    </a:p>
                    <a:p>
                      <a:pPr>
                        <a:buNone/>
                      </a:pPr>
                      <a:r>
                        <a:rPr lang="" altLang="en-US" sz="1400"/>
                        <a:t>3. 发货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400" dirty="0"/>
                        <a:t>于天水、张文飞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/>
                        <a:t>11.30~12.5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400"/>
                        <a:t>1. 现场安装调整成像，最终证明光源难以符合要求，并提出新光源尺寸要求(12.8下定)</a:t>
                      </a:r>
                    </a:p>
                    <a:p>
                      <a:pPr>
                        <a:buNone/>
                      </a:pPr>
                      <a:r>
                        <a:rPr lang="" altLang="en-US" sz="1400"/>
                        <a:t>2. 需求变更，将硬触发方式改为连续拍照方式。更改算法流程</a:t>
                      </a:r>
                    </a:p>
                    <a:p>
                      <a:pPr>
                        <a:buNone/>
                      </a:pPr>
                      <a:r>
                        <a:rPr lang="" altLang="en-US" sz="1400"/>
                        <a:t>3. 板卡windows驱动</a:t>
                      </a:r>
                    </a:p>
                    <a:p>
                      <a:pPr>
                        <a:buNone/>
                      </a:pPr>
                      <a:r>
                        <a:rPr lang="" altLang="en-US" sz="1400"/>
                        <a:t>4. 新的web交互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400" dirty="0"/>
                        <a:t>于天水、张文飞、赵航(下同)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400" dirty="0"/>
                        <a:t>张文飞11.29出差</a:t>
                      </a:r>
                    </a:p>
                    <a:p>
                      <a:pPr>
                        <a:buNone/>
                      </a:pPr>
                      <a:endParaRPr lang="" altLang="en-US" sz="1400" dirty="0"/>
                    </a:p>
                    <a:p>
                      <a:pPr>
                        <a:buNone/>
                      </a:pPr>
                      <a:r>
                        <a:rPr lang="" altLang="en-US" sz="1400" dirty="0">
                          <a:solidFill>
                            <a:srgbClr val="FF0000"/>
                          </a:solidFill>
                        </a:rPr>
                        <a:t>后续光源、板卡、编码器的所有问题都可以算到这次需求变更头上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53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dirty="0"/>
                        <a:t>12.7~12.12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400" dirty="0"/>
                        <a:t>1. 增加内参矫正</a:t>
                      </a:r>
                    </a:p>
                    <a:p>
                      <a:pPr>
                        <a:buNone/>
                      </a:pPr>
                      <a:r>
                        <a:rPr lang="" altLang="en-US" sz="1400" dirty="0"/>
                        <a:t>2. 现场调试跑通整个流程，并与科盛联调</a:t>
                      </a:r>
                    </a:p>
                    <a:p>
                      <a:pPr>
                        <a:buNone/>
                      </a:pPr>
                      <a:r>
                        <a:rPr lang="" altLang="en-US" sz="1400" dirty="0"/>
                        <a:t>3. 12.9确定新板卡无法满足计数要求，12.10号确定新板卡型号并借测</a:t>
                      </a:r>
                    </a:p>
                    <a:p>
                      <a:pPr>
                        <a:buNone/>
                      </a:pPr>
                      <a:r>
                        <a:rPr lang="" altLang="en-US" sz="1400" dirty="0"/>
                        <a:t>4. 完成基础模型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400" dirty="0"/>
                        <a:t>于天水、张文飞、郭盛威、徐振海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400" dirty="0"/>
                        <a:t>于天水12.8号出差</a:t>
                      </a:r>
                    </a:p>
                    <a:p>
                      <a:pPr>
                        <a:buNone/>
                      </a:pPr>
                      <a:endParaRPr lang="" altLang="en-US" sz="1400" dirty="0"/>
                    </a:p>
                    <a:p>
                      <a:pPr>
                        <a:buNone/>
                      </a:pPr>
                      <a:r>
                        <a:rPr lang="" altLang="en-US" sz="1400" dirty="0">
                          <a:solidFill>
                            <a:srgbClr val="FF0000"/>
                          </a:solidFill>
                        </a:rPr>
                        <a:t>由于更换光源和板卡，进度延后一周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/>
                        <a:t>12.13~12.19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400" dirty="0"/>
                        <a:t>1. 12.13更换并调整光源，满足成像要求</a:t>
                      </a:r>
                    </a:p>
                    <a:p>
                      <a:pPr>
                        <a:buNone/>
                      </a:pPr>
                      <a:r>
                        <a:rPr lang="" altLang="en-US" sz="1400" dirty="0"/>
                        <a:t>2. 编译cuda opencv使用gpu矫正内参</a:t>
                      </a:r>
                    </a:p>
                    <a:p>
                      <a:pPr>
                        <a:buNone/>
                      </a:pPr>
                      <a:r>
                        <a:rPr lang="" altLang="en-US" sz="1400" dirty="0"/>
                        <a:t>3. 12.17更换板卡</a:t>
                      </a:r>
                    </a:p>
                    <a:p>
                      <a:pPr>
                        <a:buNone/>
                      </a:pPr>
                      <a:r>
                        <a:rPr lang="" altLang="en-US" sz="1400" dirty="0"/>
                        <a:t>4. 更新模型</a:t>
                      </a:r>
                    </a:p>
                    <a:p>
                      <a:pPr>
                        <a:buNone/>
                      </a:pPr>
                      <a:r>
                        <a:rPr lang="" altLang="en-US" sz="1400" dirty="0"/>
                        <a:t>5. 第一次正式跑单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400" dirty="0" err="1">
                          <a:sym typeface="+mn-ea"/>
                        </a:rPr>
                        <a:t>于天水、张文飞、郭盛威</a:t>
                      </a:r>
                      <a:r>
                        <a:rPr lang="" altLang="en-US" sz="1400" dirty="0">
                          <a:sym typeface="+mn-ea"/>
                        </a:rPr>
                        <a:t>、鲁阳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400" dirty="0"/>
                        <a:t>至此主体功能初步完成</a:t>
                      </a:r>
                    </a:p>
                    <a:p>
                      <a:pPr>
                        <a:buNone/>
                      </a:pPr>
                      <a:endParaRPr lang="" altLang="en-US" sz="1400" dirty="0"/>
                    </a:p>
                    <a:p>
                      <a:pPr>
                        <a:buNone/>
                      </a:pPr>
                      <a:r>
                        <a:rPr lang="" altLang="en-US" sz="1400" dirty="0"/>
                        <a:t>1.暴露出切户问题成为后续的一个坑</a:t>
                      </a:r>
                    </a:p>
                    <a:p>
                      <a:pPr>
                        <a:buNone/>
                      </a:pPr>
                      <a:r>
                        <a:rPr lang="" altLang="en-US" sz="1400" dirty="0"/>
                        <a:t>2.</a:t>
                      </a:r>
                      <a:r>
                        <a:rPr lang="zh-CN" altLang="en-US" sz="1400"/>
                        <a:t>光源顶端距</a:t>
                      </a:r>
                      <a:r>
                        <a:rPr lang="zh-CN" altLang="en-US" sz="1400" dirty="0"/>
                        <a:t>传送带位置</a:t>
                      </a:r>
                      <a:r>
                        <a:rPr lang="en-US" altLang="zh-CN" sz="1400" dirty="0"/>
                        <a:t>480mm</a:t>
                      </a:r>
                      <a:r>
                        <a:rPr lang="zh-CN" altLang="en-US" sz="1400" dirty="0"/>
                        <a:t>左右为宜。</a:t>
                      </a:r>
                      <a:endParaRPr lang="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3471806272"/>
              </p:ext>
            </p:extLst>
          </p:nvPr>
        </p:nvGraphicFramePr>
        <p:xfrm>
          <a:off x="274320" y="369570"/>
          <a:ext cx="11642725" cy="669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7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主要参与人员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/>
                        <a:t>12.21~12.25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400"/>
                        <a:t>1. </a:t>
                      </a:r>
                      <a:r>
                        <a:rPr lang="" altLang="en-US" sz="1400"/>
                        <a:t>现场跑单测试，信号切户存在不准的问题，视觉计数切户对齐订单麻烦。视觉yolo存在少量问题</a:t>
                      </a:r>
                    </a:p>
                    <a:p>
                      <a:pPr>
                        <a:buNone/>
                      </a:pPr>
                      <a:r>
                        <a:rPr lang="" altLang="en-US" sz="1400"/>
                        <a:t>2. 编译release版本库和程序，性能提升超过一倍，可满足常规线。</a:t>
                      </a:r>
                    </a:p>
                    <a:p>
                      <a:pPr>
                        <a:buNone/>
                      </a:pPr>
                      <a:r>
                        <a:rPr lang="" altLang="en-US" sz="1400"/>
                        <a:t>3. 异形线移至打码器后安装(为后续切户埋下伏笔)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400"/>
                        <a:t>张文飞、于天水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400" dirty="0"/>
                        <a:t>12.22 于天水回</a:t>
                      </a:r>
                    </a:p>
                    <a:p>
                      <a:pPr>
                        <a:buNone/>
                      </a:pPr>
                      <a:endParaRPr lang="" altLang="en-US" sz="1400" dirty="0"/>
                    </a:p>
                    <a:p>
                      <a:pPr>
                        <a:buNone/>
                      </a:pPr>
                      <a:r>
                        <a:rPr lang="" altLang="en-US" sz="1400" dirty="0">
                          <a:solidFill>
                            <a:srgbClr val="FF0000"/>
                          </a:solidFill>
                        </a:rPr>
                        <a:t>切户不准严重影响用户体验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/>
                        <a:t>12.28~1.1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400"/>
                        <a:t>1. </a:t>
                      </a:r>
                      <a:r>
                        <a:rPr lang="" altLang="en-US" sz="1400"/>
                        <a:t>整理windows代码，可同时支持订单复核等其他项目</a:t>
                      </a:r>
                    </a:p>
                    <a:p>
                      <a:pPr>
                        <a:buNone/>
                      </a:pPr>
                      <a:r>
                        <a:rPr lang="" altLang="en-US" sz="1400"/>
                        <a:t>2. 烟厂放假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400" dirty="0"/>
                        <a:t>郭盛威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400" dirty="0"/>
                        <a:t>代码交接给盛威</a:t>
                      </a:r>
                    </a:p>
                    <a:p>
                      <a:pPr>
                        <a:buNone/>
                      </a:pPr>
                      <a:r>
                        <a:rPr lang="" altLang="en-US" sz="1400" dirty="0">
                          <a:solidFill>
                            <a:srgbClr val="FF0000"/>
                          </a:solidFill>
                        </a:rPr>
                        <a:t>无人支持，常规线安装延后一周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6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/>
                        <a:t>1.2~1.10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400"/>
                        <a:t>1. </a:t>
                      </a:r>
                      <a:r>
                        <a:rPr lang="" altLang="en-US" sz="1400"/>
                        <a:t>现场跑单测试，张文飞提出使用信号切户，配合延迟切户解决了切户问题</a:t>
                      </a:r>
                    </a:p>
                    <a:p>
                      <a:pPr>
                        <a:buNone/>
                      </a:pPr>
                      <a:r>
                        <a:rPr lang="" altLang="en-US" sz="1400"/>
                        <a:t>2. 模型迭代和新模板录入</a:t>
                      </a:r>
                    </a:p>
                    <a:p>
                      <a:pPr>
                        <a:buNone/>
                      </a:pPr>
                      <a:r>
                        <a:rPr lang="" altLang="en-US" sz="1400"/>
                        <a:t>3. 解决其他小问题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400"/>
                        <a:t>张文飞、</a:t>
                      </a:r>
                      <a:r>
                        <a:rPr lang="en-US" altLang="en-US" sz="1400">
                          <a:sym typeface="+mn-ea"/>
                        </a:rPr>
                        <a:t>郭盛威</a:t>
                      </a:r>
                      <a:r>
                        <a:rPr lang="" altLang="en-US" sz="1400">
                          <a:sym typeface="+mn-ea"/>
                        </a:rPr>
                        <a:t>、于天水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400">
                          <a:solidFill>
                            <a:srgbClr val="FF0000"/>
                          </a:solidFill>
                        </a:rPr>
                        <a:t>无人支持，常规线安装延后两周</a:t>
                      </a:r>
                      <a:endParaRPr lang="en-US" altLang="en-US" sz="1400"/>
                    </a:p>
                    <a:p>
                      <a:pPr>
                        <a:buNone/>
                      </a:pPr>
                      <a:endParaRPr lang="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53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/>
                        <a:t>1.11~1.17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400" dirty="0"/>
                        <a:t>1. </a:t>
                      </a:r>
                      <a:r>
                        <a:rPr lang="" altLang="en-US" sz="1400" dirty="0"/>
                        <a:t>安装调试常规线，包括成像、视觉、软件等</a:t>
                      </a:r>
                    </a:p>
                    <a:p>
                      <a:pPr>
                        <a:buNone/>
                      </a:pPr>
                      <a:r>
                        <a:rPr lang="" altLang="en-US" sz="1400" dirty="0"/>
                        <a:t>2. 稳定获取编码器信号问题1.15号晚解决</a:t>
                      </a:r>
                    </a:p>
                    <a:p>
                      <a:pPr>
                        <a:buNone/>
                      </a:pPr>
                      <a:r>
                        <a:rPr lang="" altLang="en-US" sz="1400" dirty="0"/>
                        <a:t>3. 另一条常规线未接线，编码器震动影响计数(没定位到真正问题)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400"/>
                        <a:t>张文飞、郭盛威、</a:t>
                      </a:r>
                      <a:r>
                        <a:rPr lang="" altLang="en-US" sz="1400"/>
                        <a:t>张敏昊、于天水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400" dirty="0">
                          <a:solidFill>
                            <a:srgbClr val="FF0000"/>
                          </a:solidFill>
                        </a:rPr>
                        <a:t>稳定获取板卡切户信号问题卡了3天</a:t>
                      </a:r>
                    </a:p>
                    <a:p>
                      <a:pPr>
                        <a:buNone/>
                      </a:pPr>
                      <a:r>
                        <a:rPr lang="" altLang="en-US" sz="1400" dirty="0">
                          <a:solidFill>
                            <a:srgbClr val="FF0000"/>
                          </a:solidFill>
                        </a:rPr>
                        <a:t>编码器计数不准问题卡了一周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" altLang="en-US" dirty="0"/>
                        <a:t>1.18~1.23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定位常规线视觉移植出现的识别问题，为相机安装方向原因。</a:t>
                      </a:r>
                      <a:endParaRPr lang="en-US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400" dirty="0"/>
                        <a:t>2. </a:t>
                      </a:r>
                      <a:r>
                        <a:rPr lang="" altLang="en-US" sz="1400" dirty="0"/>
                        <a:t>1.20</a:t>
                      </a:r>
                      <a:r>
                        <a:rPr lang="" altLang="en-US" sz="1400" dirty="0">
                          <a:sym typeface="+mn-ea"/>
                        </a:rPr>
                        <a:t>定位编码器计数不准为电磁干扰问题，并1.23最终使用绝缘</a:t>
                      </a:r>
                      <a:r>
                        <a:rPr lang="zh-CN" altLang="en-US" sz="1400" dirty="0">
                          <a:sym typeface="+mn-ea"/>
                        </a:rPr>
                        <a:t>支架</a:t>
                      </a:r>
                      <a:r>
                        <a:rPr lang="" altLang="en-US" sz="1400" dirty="0">
                          <a:sym typeface="+mn-ea"/>
                        </a:rPr>
                        <a:t>解决该问题</a:t>
                      </a:r>
                    </a:p>
                    <a:p>
                      <a:pPr>
                        <a:buNone/>
                      </a:pPr>
                      <a:r>
                        <a:rPr lang="" altLang="en-US" sz="1400" dirty="0"/>
                        <a:t>3. 解决视觉测试中的问题和新品导入等辅助工具</a:t>
                      </a:r>
                    </a:p>
                    <a:p>
                      <a:pPr>
                        <a:buNone/>
                      </a:pPr>
                      <a:r>
                        <a:rPr lang="" altLang="en-US" sz="1400" dirty="0"/>
                        <a:t>4. 三条线整体试生产，并培训工人，视觉方面达成比较稳定的效果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400" dirty="0">
                          <a:sym typeface="+mn-ea"/>
                        </a:rPr>
                        <a:t>张文飞、郭盛威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" altLang="en-US" sz="1400" dirty="0"/>
                        <a:t>1.24号 张文飞回</a:t>
                      </a:r>
                    </a:p>
                    <a:p>
                      <a:pPr>
                        <a:buNone/>
                      </a:pPr>
                      <a:endParaRPr lang="" altLang="en-US" sz="1400" dirty="0"/>
                    </a:p>
                    <a:p>
                      <a:pPr>
                        <a:buNone/>
                      </a:pPr>
                      <a:r>
                        <a:rPr lang="" altLang="en-US" sz="1400" dirty="0"/>
                        <a:t>1.至此三条线可稳定运行，进入按需迭代阶段</a:t>
                      </a:r>
                      <a:r>
                        <a:rPr lang="zh-CN" altLang="en-US" sz="1400" dirty="0"/>
                        <a:t>。</a:t>
                      </a:r>
                      <a:endParaRPr lang="en-US" altLang="zh-CN" sz="1400" dirty="0"/>
                    </a:p>
                    <a:p>
                      <a:pPr>
                        <a:buNone/>
                      </a:pPr>
                      <a:r>
                        <a:rPr lang="" altLang="en-US" sz="1400" dirty="0"/>
                        <a:t>2.</a:t>
                      </a:r>
                      <a:r>
                        <a:rPr lang="zh-CN" altLang="en-US" sz="1400" dirty="0"/>
                        <a:t>为便于维护视觉代码，相机位置朝向统一安装。</a:t>
                      </a:r>
                      <a:endParaRPr lang="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336</Words>
  <Application>Microsoft Office PowerPoint</Application>
  <PresentationFormat>宽屏</PresentationFormat>
  <Paragraphs>85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wps</dc:creator>
  <cp:lastModifiedBy>8618848962511</cp:lastModifiedBy>
  <cp:revision>189</cp:revision>
  <dcterms:created xsi:type="dcterms:W3CDTF">2021-01-25T07:10:09Z</dcterms:created>
  <dcterms:modified xsi:type="dcterms:W3CDTF">2021-01-25T11:46:45Z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