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62" r:id="rId2"/>
    <p:sldId id="265" r:id="rId3"/>
    <p:sldId id="257" r:id="rId4"/>
    <p:sldId id="264" r:id="rId5"/>
    <p:sldId id="267" r:id="rId6"/>
    <p:sldId id="266" r:id="rId7"/>
    <p:sldId id="261" r:id="rId8"/>
    <p:sldId id="263" r:id="rId9"/>
    <p:sldId id="259" r:id="rId10"/>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6D7C80-C405-4490-B780-ADB5552F5832}" v="97" dt="2022-09-06T22:00:16.332"/>
  </p1510:revLst>
</p1510:revInfo>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Inget format, tabellrutnät">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83" autoAdjust="0"/>
  </p:normalViewPr>
  <p:slideViewPr>
    <p:cSldViewPr snapToGrid="0">
      <p:cViewPr varScale="1">
        <p:scale>
          <a:sx n="75" d="100"/>
          <a:sy n="75" d="100"/>
        </p:scale>
        <p:origin x="29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ng, Chenyang" userId="286168d3-361c-4661-a522-0f6c7780d012" providerId="ADAL" clId="{A89E03C3-7109-41CD-B46B-C51A8E135CAA}"/>
    <pc:docChg chg="undo custSel addSld delSld modSld sldOrd modMainMaster modNotesMaster">
      <pc:chgData name="Weng, Chenyang" userId="286168d3-361c-4661-a522-0f6c7780d012" providerId="ADAL" clId="{A89E03C3-7109-41CD-B46B-C51A8E135CAA}" dt="2022-08-15T21:28:15.325" v="2020" actId="1076"/>
      <pc:docMkLst>
        <pc:docMk/>
      </pc:docMkLst>
      <pc:sldChg chg="del">
        <pc:chgData name="Weng, Chenyang" userId="286168d3-361c-4661-a522-0f6c7780d012" providerId="ADAL" clId="{A89E03C3-7109-41CD-B46B-C51A8E135CAA}" dt="2022-08-11T21:25:17.539" v="0" actId="47"/>
        <pc:sldMkLst>
          <pc:docMk/>
          <pc:sldMk cId="2666653959" sldId="256"/>
        </pc:sldMkLst>
      </pc:sldChg>
      <pc:sldChg chg="addSp delSp modSp mod ord modNotes">
        <pc:chgData name="Weng, Chenyang" userId="286168d3-361c-4661-a522-0f6c7780d012" providerId="ADAL" clId="{A89E03C3-7109-41CD-B46B-C51A8E135CAA}" dt="2022-08-13T11:53:30.010" v="2013" actId="14100"/>
        <pc:sldMkLst>
          <pc:docMk/>
          <pc:sldMk cId="1722119101" sldId="257"/>
        </pc:sldMkLst>
        <pc:spChg chg="add del mod">
          <ac:chgData name="Weng, Chenyang" userId="286168d3-361c-4661-a522-0f6c7780d012" providerId="ADAL" clId="{A89E03C3-7109-41CD-B46B-C51A8E135CAA}" dt="2022-08-13T11:23:21.385" v="1573" actId="478"/>
          <ac:spMkLst>
            <pc:docMk/>
            <pc:sldMk cId="1722119101" sldId="257"/>
            <ac:spMk id="6" creationId="{3E6E10DF-3292-1DDB-3A75-5A836750CC69}"/>
          </ac:spMkLst>
        </pc:spChg>
        <pc:spChg chg="add del mod">
          <ac:chgData name="Weng, Chenyang" userId="286168d3-361c-4661-a522-0f6c7780d012" providerId="ADAL" clId="{A89E03C3-7109-41CD-B46B-C51A8E135CAA}" dt="2022-08-13T11:24:21.963" v="1592" actId="164"/>
          <ac:spMkLst>
            <pc:docMk/>
            <pc:sldMk cId="1722119101" sldId="257"/>
            <ac:spMk id="7" creationId="{8A45F744-ED65-7106-12FB-A14573C6F64C}"/>
          </ac:spMkLst>
        </pc:spChg>
        <pc:spChg chg="add del mod">
          <ac:chgData name="Weng, Chenyang" userId="286168d3-361c-4661-a522-0f6c7780d012" providerId="ADAL" clId="{A89E03C3-7109-41CD-B46B-C51A8E135CAA}" dt="2022-08-13T11:24:21.963" v="1592" actId="164"/>
          <ac:spMkLst>
            <pc:docMk/>
            <pc:sldMk cId="1722119101" sldId="257"/>
            <ac:spMk id="8" creationId="{CF4C26A3-601B-8A5C-8F94-038EAC8CD7ED}"/>
          </ac:spMkLst>
        </pc:spChg>
        <pc:spChg chg="add mod">
          <ac:chgData name="Weng, Chenyang" userId="286168d3-361c-4661-a522-0f6c7780d012" providerId="ADAL" clId="{A89E03C3-7109-41CD-B46B-C51A8E135CAA}" dt="2022-08-13T11:12:26.170" v="1473" actId="6549"/>
          <ac:spMkLst>
            <pc:docMk/>
            <pc:sldMk cId="1722119101" sldId="257"/>
            <ac:spMk id="10" creationId="{DC75F7C2-4293-A07B-1C60-E4E94B86DE50}"/>
          </ac:spMkLst>
        </pc:spChg>
        <pc:spChg chg="add mod">
          <ac:chgData name="Weng, Chenyang" userId="286168d3-361c-4661-a522-0f6c7780d012" providerId="ADAL" clId="{A89E03C3-7109-41CD-B46B-C51A8E135CAA}" dt="2022-08-13T11:12:33.840" v="1482" actId="1038"/>
          <ac:spMkLst>
            <pc:docMk/>
            <pc:sldMk cId="1722119101" sldId="257"/>
            <ac:spMk id="12" creationId="{DEF38F86-6D2B-8033-D242-F3DFFE9C1D2D}"/>
          </ac:spMkLst>
        </pc:spChg>
        <pc:spChg chg="add mod">
          <ac:chgData name="Weng, Chenyang" userId="286168d3-361c-4661-a522-0f6c7780d012" providerId="ADAL" clId="{A89E03C3-7109-41CD-B46B-C51A8E135CAA}" dt="2022-08-13T11:12:36.006" v="1489" actId="1038"/>
          <ac:spMkLst>
            <pc:docMk/>
            <pc:sldMk cId="1722119101" sldId="257"/>
            <ac:spMk id="14" creationId="{A17B6DE5-58AA-16B2-1B79-0446FBB38AF0}"/>
          </ac:spMkLst>
        </pc:spChg>
        <pc:spChg chg="add mod">
          <ac:chgData name="Weng, Chenyang" userId="286168d3-361c-4661-a522-0f6c7780d012" providerId="ADAL" clId="{A89E03C3-7109-41CD-B46B-C51A8E135CAA}" dt="2022-08-13T11:36:08.362" v="1952" actId="20577"/>
          <ac:spMkLst>
            <pc:docMk/>
            <pc:sldMk cId="1722119101" sldId="257"/>
            <ac:spMk id="15" creationId="{3D774FF3-5792-8FCA-56FF-419384592D22}"/>
          </ac:spMkLst>
        </pc:spChg>
        <pc:spChg chg="add mod">
          <ac:chgData name="Weng, Chenyang" userId="286168d3-361c-4661-a522-0f6c7780d012" providerId="ADAL" clId="{A89E03C3-7109-41CD-B46B-C51A8E135CAA}" dt="2022-08-13T11:09:13.313" v="1439" actId="1076"/>
          <ac:spMkLst>
            <pc:docMk/>
            <pc:sldMk cId="1722119101" sldId="257"/>
            <ac:spMk id="19" creationId="{806AE606-A6EF-F1C6-E955-302C8AE31BE2}"/>
          </ac:spMkLst>
        </pc:spChg>
        <pc:spChg chg="add mod">
          <ac:chgData name="Weng, Chenyang" userId="286168d3-361c-4661-a522-0f6c7780d012" providerId="ADAL" clId="{A89E03C3-7109-41CD-B46B-C51A8E135CAA}" dt="2022-08-13T11:53:30.010" v="2013" actId="14100"/>
          <ac:spMkLst>
            <pc:docMk/>
            <pc:sldMk cId="1722119101" sldId="257"/>
            <ac:spMk id="22" creationId="{0B5D3307-AA74-287D-6AF2-B77C762331C3}"/>
          </ac:spMkLst>
        </pc:spChg>
        <pc:spChg chg="add del mod">
          <ac:chgData name="Weng, Chenyang" userId="286168d3-361c-4661-a522-0f6c7780d012" providerId="ADAL" clId="{A89E03C3-7109-41CD-B46B-C51A8E135CAA}" dt="2022-08-13T11:23:01.461" v="1568" actId="21"/>
          <ac:spMkLst>
            <pc:docMk/>
            <pc:sldMk cId="1722119101" sldId="257"/>
            <ac:spMk id="23" creationId="{6A5E6AFD-9824-882B-3447-CA9B8B92413B}"/>
          </ac:spMkLst>
        </pc:spChg>
        <pc:spChg chg="add del mod">
          <ac:chgData name="Weng, Chenyang" userId="286168d3-361c-4661-a522-0f6c7780d012" providerId="ADAL" clId="{A89E03C3-7109-41CD-B46B-C51A8E135CAA}" dt="2022-08-13T11:23:08.014" v="1570" actId="478"/>
          <ac:spMkLst>
            <pc:docMk/>
            <pc:sldMk cId="1722119101" sldId="257"/>
            <ac:spMk id="25" creationId="{C21B2E74-D395-52D8-C87D-FE0AFBDB54DD}"/>
          </ac:spMkLst>
        </pc:spChg>
        <pc:spChg chg="add del mod">
          <ac:chgData name="Weng, Chenyang" userId="286168d3-361c-4661-a522-0f6c7780d012" providerId="ADAL" clId="{A89E03C3-7109-41CD-B46B-C51A8E135CAA}" dt="2022-08-13T11:23:24.023" v="1574" actId="478"/>
          <ac:spMkLst>
            <pc:docMk/>
            <pc:sldMk cId="1722119101" sldId="257"/>
            <ac:spMk id="28" creationId="{87C6D6E1-840D-D64A-116E-ECB00B1E3FD2}"/>
          </ac:spMkLst>
        </pc:spChg>
        <pc:spChg chg="add mod">
          <ac:chgData name="Weng, Chenyang" userId="286168d3-361c-4661-a522-0f6c7780d012" providerId="ADAL" clId="{A89E03C3-7109-41CD-B46B-C51A8E135CAA}" dt="2022-08-13T11:24:21.963" v="1592" actId="164"/>
          <ac:spMkLst>
            <pc:docMk/>
            <pc:sldMk cId="1722119101" sldId="257"/>
            <ac:spMk id="31" creationId="{2684F437-8C1F-6671-E78F-B1A38A479AE7}"/>
          </ac:spMkLst>
        </pc:spChg>
        <pc:spChg chg="add del mod">
          <ac:chgData name="Weng, Chenyang" userId="286168d3-361c-4661-a522-0f6c7780d012" providerId="ADAL" clId="{A89E03C3-7109-41CD-B46B-C51A8E135CAA}" dt="2022-08-13T11:28:52.596" v="1726" actId="478"/>
          <ac:spMkLst>
            <pc:docMk/>
            <pc:sldMk cId="1722119101" sldId="257"/>
            <ac:spMk id="34" creationId="{35E17280-F672-4331-0493-72EC5DDD2576}"/>
          </ac:spMkLst>
        </pc:spChg>
        <pc:spChg chg="add del mod">
          <ac:chgData name="Weng, Chenyang" userId="286168d3-361c-4661-a522-0f6c7780d012" providerId="ADAL" clId="{A89E03C3-7109-41CD-B46B-C51A8E135CAA}" dt="2022-08-13T11:28:27.776" v="1718" actId="478"/>
          <ac:spMkLst>
            <pc:docMk/>
            <pc:sldMk cId="1722119101" sldId="257"/>
            <ac:spMk id="36" creationId="{70C11ECE-A80E-130E-C125-F0BD4C2B6CC0}"/>
          </ac:spMkLst>
        </pc:spChg>
        <pc:spChg chg="add del mod">
          <ac:chgData name="Weng, Chenyang" userId="286168d3-361c-4661-a522-0f6c7780d012" providerId="ADAL" clId="{A89E03C3-7109-41CD-B46B-C51A8E135CAA}" dt="2022-08-13T11:28:38.938" v="1722" actId="478"/>
          <ac:spMkLst>
            <pc:docMk/>
            <pc:sldMk cId="1722119101" sldId="257"/>
            <ac:spMk id="37" creationId="{384F927F-7DBC-F427-7F8F-7C94A501EF37}"/>
          </ac:spMkLst>
        </pc:spChg>
        <pc:spChg chg="add mod">
          <ac:chgData name="Weng, Chenyang" userId="286168d3-361c-4661-a522-0f6c7780d012" providerId="ADAL" clId="{A89E03C3-7109-41CD-B46B-C51A8E135CAA}" dt="2022-08-13T11:34:28.830" v="1894" actId="790"/>
          <ac:spMkLst>
            <pc:docMk/>
            <pc:sldMk cId="1722119101" sldId="257"/>
            <ac:spMk id="38" creationId="{5BCF3B20-29D3-FA8D-20FA-76CE1B1CABBC}"/>
          </ac:spMkLst>
        </pc:spChg>
        <pc:spChg chg="add mod">
          <ac:chgData name="Weng, Chenyang" userId="286168d3-361c-4661-a522-0f6c7780d012" providerId="ADAL" clId="{A89E03C3-7109-41CD-B46B-C51A8E135CAA}" dt="2022-08-13T11:35:48.961" v="1949" actId="20577"/>
          <ac:spMkLst>
            <pc:docMk/>
            <pc:sldMk cId="1722119101" sldId="257"/>
            <ac:spMk id="40" creationId="{D2D26C34-4F18-84F8-4DC1-4C7F64B3E0DE}"/>
          </ac:spMkLst>
        </pc:spChg>
        <pc:grpChg chg="add mod">
          <ac:chgData name="Weng, Chenyang" userId="286168d3-361c-4661-a522-0f6c7780d012" providerId="ADAL" clId="{A89E03C3-7109-41CD-B46B-C51A8E135CAA}" dt="2022-08-13T11:34:02.787" v="1891" actId="1076"/>
          <ac:grpSpMkLst>
            <pc:docMk/>
            <pc:sldMk cId="1722119101" sldId="257"/>
            <ac:grpSpMk id="4" creationId="{E89D0E2F-419E-0415-9766-0F387E2D857E}"/>
          </ac:grpSpMkLst>
        </pc:grpChg>
        <pc:grpChg chg="add mod">
          <ac:chgData name="Weng, Chenyang" userId="286168d3-361c-4661-a522-0f6c7780d012" providerId="ADAL" clId="{A89E03C3-7109-41CD-B46B-C51A8E135CAA}" dt="2022-08-13T11:34:02.787" v="1891" actId="1076"/>
          <ac:grpSpMkLst>
            <pc:docMk/>
            <pc:sldMk cId="1722119101" sldId="257"/>
            <ac:grpSpMk id="20" creationId="{98F725F2-6E5F-DDCF-F4D8-86EC4DE8C3EE}"/>
          </ac:grpSpMkLst>
        </pc:grpChg>
        <pc:grpChg chg="add mod">
          <ac:chgData name="Weng, Chenyang" userId="286168d3-361c-4661-a522-0f6c7780d012" providerId="ADAL" clId="{A89E03C3-7109-41CD-B46B-C51A8E135CAA}" dt="2022-08-13T11:34:02.787" v="1891" actId="1076"/>
          <ac:grpSpMkLst>
            <pc:docMk/>
            <pc:sldMk cId="1722119101" sldId="257"/>
            <ac:grpSpMk id="21" creationId="{8792A775-B623-E0BB-447E-3206D582DC88}"/>
          </ac:grpSpMkLst>
        </pc:grpChg>
        <pc:grpChg chg="add mod">
          <ac:chgData name="Weng, Chenyang" userId="286168d3-361c-4661-a522-0f6c7780d012" providerId="ADAL" clId="{A89E03C3-7109-41CD-B46B-C51A8E135CAA}" dt="2022-08-13T11:33:52.394" v="1890" actId="1076"/>
          <ac:grpSpMkLst>
            <pc:docMk/>
            <pc:sldMk cId="1722119101" sldId="257"/>
            <ac:grpSpMk id="32" creationId="{629F7A08-458F-54C0-8F06-9BD49D1C9F20}"/>
          </ac:grpSpMkLst>
        </pc:grpChg>
        <pc:picChg chg="add del mod">
          <ac:chgData name="Weng, Chenyang" userId="286168d3-361c-4661-a522-0f6c7780d012" providerId="ADAL" clId="{A89E03C3-7109-41CD-B46B-C51A8E135CAA}" dt="2022-08-13T11:23:05.886" v="1569" actId="21"/>
          <ac:picMkLst>
            <pc:docMk/>
            <pc:sldMk cId="1722119101" sldId="257"/>
            <ac:picMk id="5" creationId="{BD0F09B5-B84E-61D8-AA1C-BC1CBFCBD428}"/>
          </ac:picMkLst>
        </pc:picChg>
        <pc:picChg chg="add del mod">
          <ac:chgData name="Weng, Chenyang" userId="286168d3-361c-4661-a522-0f6c7780d012" providerId="ADAL" clId="{A89E03C3-7109-41CD-B46B-C51A8E135CAA}" dt="2022-08-13T11:10:50.532" v="1455" actId="478"/>
          <ac:picMkLst>
            <pc:docMk/>
            <pc:sldMk cId="1722119101" sldId="257"/>
            <ac:picMk id="9" creationId="{BD0BB3D7-2B96-92B0-A8F9-F93B8D7D2747}"/>
          </ac:picMkLst>
        </pc:picChg>
        <pc:picChg chg="add del mod">
          <ac:chgData name="Weng, Chenyang" userId="286168d3-361c-4661-a522-0f6c7780d012" providerId="ADAL" clId="{A89E03C3-7109-41CD-B46B-C51A8E135CAA}" dt="2022-08-13T11:10:50.532" v="1455" actId="478"/>
          <ac:picMkLst>
            <pc:docMk/>
            <pc:sldMk cId="1722119101" sldId="257"/>
            <ac:picMk id="11" creationId="{84FFEB77-8F42-BA29-61F4-A31F431A047F}"/>
          </ac:picMkLst>
        </pc:picChg>
        <pc:picChg chg="add del mod">
          <ac:chgData name="Weng, Chenyang" userId="286168d3-361c-4661-a522-0f6c7780d012" providerId="ADAL" clId="{A89E03C3-7109-41CD-B46B-C51A8E135CAA}" dt="2022-08-13T11:10:50.532" v="1455" actId="478"/>
          <ac:picMkLst>
            <pc:docMk/>
            <pc:sldMk cId="1722119101" sldId="257"/>
            <ac:picMk id="13" creationId="{F99374E0-D42A-1FAF-969C-E9F268DB09AC}"/>
          </ac:picMkLst>
        </pc:picChg>
        <pc:picChg chg="add mod">
          <ac:chgData name="Weng, Chenyang" userId="286168d3-361c-4661-a522-0f6c7780d012" providerId="ADAL" clId="{A89E03C3-7109-41CD-B46B-C51A8E135CAA}" dt="2022-08-13T11:11:37.792" v="1466" actId="164"/>
          <ac:picMkLst>
            <pc:docMk/>
            <pc:sldMk cId="1722119101" sldId="257"/>
            <ac:picMk id="16" creationId="{715B5E9D-E0FD-3B14-2D8D-665CEAF56604}"/>
          </ac:picMkLst>
        </pc:picChg>
        <pc:picChg chg="add mod">
          <ac:chgData name="Weng, Chenyang" userId="286168d3-361c-4661-a522-0f6c7780d012" providerId="ADAL" clId="{A89E03C3-7109-41CD-B46B-C51A8E135CAA}" dt="2022-08-13T11:11:41.073" v="1467" actId="164"/>
          <ac:picMkLst>
            <pc:docMk/>
            <pc:sldMk cId="1722119101" sldId="257"/>
            <ac:picMk id="17" creationId="{AECC2A26-55AC-6FC2-A8A5-4D2BC637BFF0}"/>
          </ac:picMkLst>
        </pc:picChg>
        <pc:picChg chg="add mod">
          <ac:chgData name="Weng, Chenyang" userId="286168d3-361c-4661-a522-0f6c7780d012" providerId="ADAL" clId="{A89E03C3-7109-41CD-B46B-C51A8E135CAA}" dt="2022-08-13T11:11:44.409" v="1468" actId="164"/>
          <ac:picMkLst>
            <pc:docMk/>
            <pc:sldMk cId="1722119101" sldId="257"/>
            <ac:picMk id="18" creationId="{4CFF8C7D-5AA1-4459-1661-4D4DFBCF44C7}"/>
          </ac:picMkLst>
        </pc:picChg>
        <pc:picChg chg="add del mod ord">
          <ac:chgData name="Weng, Chenyang" userId="286168d3-361c-4661-a522-0f6c7780d012" providerId="ADAL" clId="{A89E03C3-7109-41CD-B46B-C51A8E135CAA}" dt="2022-08-13T11:23:21.385" v="1573" actId="478"/>
          <ac:picMkLst>
            <pc:docMk/>
            <pc:sldMk cId="1722119101" sldId="257"/>
            <ac:picMk id="26" creationId="{E8056080-14D0-B5EF-186C-AA0152D7E768}"/>
          </ac:picMkLst>
        </pc:picChg>
        <pc:picChg chg="add mod">
          <ac:chgData name="Weng, Chenyang" userId="286168d3-361c-4661-a522-0f6c7780d012" providerId="ADAL" clId="{A89E03C3-7109-41CD-B46B-C51A8E135CAA}" dt="2022-08-13T11:24:21.963" v="1592" actId="164"/>
          <ac:picMkLst>
            <pc:docMk/>
            <pc:sldMk cId="1722119101" sldId="257"/>
            <ac:picMk id="30" creationId="{96784579-187E-C099-E6E1-86B953655D79}"/>
          </ac:picMkLst>
        </pc:picChg>
        <pc:cxnChg chg="add mod">
          <ac:chgData name="Weng, Chenyang" userId="286168d3-361c-4661-a522-0f6c7780d012" providerId="ADAL" clId="{A89E03C3-7109-41CD-B46B-C51A8E135CAA}" dt="2022-08-13T11:31:53.133" v="1781" actId="1076"/>
          <ac:cxnSpMkLst>
            <pc:docMk/>
            <pc:sldMk cId="1722119101" sldId="257"/>
            <ac:cxnSpMk id="3" creationId="{BA14449B-F10C-B423-A5DB-D0A8C0663186}"/>
          </ac:cxnSpMkLst>
        </pc:cxnChg>
      </pc:sldChg>
      <pc:sldChg chg="addSp delSp modSp del mod modNotes">
        <pc:chgData name="Weng, Chenyang" userId="286168d3-361c-4661-a522-0f6c7780d012" providerId="ADAL" clId="{A89E03C3-7109-41CD-B46B-C51A8E135CAA}" dt="2022-08-12T23:17:24.864" v="1006" actId="47"/>
        <pc:sldMkLst>
          <pc:docMk/>
          <pc:sldMk cId="1846616700" sldId="258"/>
        </pc:sldMkLst>
        <pc:spChg chg="del mod">
          <ac:chgData name="Weng, Chenyang" userId="286168d3-361c-4661-a522-0f6c7780d012" providerId="ADAL" clId="{A89E03C3-7109-41CD-B46B-C51A8E135CAA}" dt="2022-08-12T23:17:05.180" v="1000" actId="21"/>
          <ac:spMkLst>
            <pc:docMk/>
            <pc:sldMk cId="1846616700" sldId="258"/>
            <ac:spMk id="2" creationId="{DF223B11-2BF3-6A7F-2F49-8FD33A4CF85B}"/>
          </ac:spMkLst>
        </pc:spChg>
        <pc:spChg chg="del mod">
          <ac:chgData name="Weng, Chenyang" userId="286168d3-361c-4661-a522-0f6c7780d012" providerId="ADAL" clId="{A89E03C3-7109-41CD-B46B-C51A8E135CAA}" dt="2022-08-12T23:16:59.904" v="998" actId="21"/>
          <ac:spMkLst>
            <pc:docMk/>
            <pc:sldMk cId="1846616700" sldId="258"/>
            <ac:spMk id="7" creationId="{95AEA0EC-3598-3B2A-5170-C6D0052EF5CC}"/>
          </ac:spMkLst>
        </pc:spChg>
        <pc:spChg chg="add mod">
          <ac:chgData name="Weng, Chenyang" userId="286168d3-361c-4661-a522-0f6c7780d012" providerId="ADAL" clId="{A89E03C3-7109-41CD-B46B-C51A8E135CAA}" dt="2022-08-12T23:17:05.180" v="1000" actId="21"/>
          <ac:spMkLst>
            <pc:docMk/>
            <pc:sldMk cId="1846616700" sldId="258"/>
            <ac:spMk id="8" creationId="{5D8B5A5C-833F-2A23-E47C-4DE91F44D1DE}"/>
          </ac:spMkLst>
        </pc:spChg>
        <pc:spChg chg="add del mod">
          <ac:chgData name="Weng, Chenyang" userId="286168d3-361c-4661-a522-0f6c7780d012" providerId="ADAL" clId="{A89E03C3-7109-41CD-B46B-C51A8E135CAA}" dt="2022-08-12T23:16:59.904" v="998" actId="21"/>
          <ac:spMkLst>
            <pc:docMk/>
            <pc:sldMk cId="1846616700" sldId="258"/>
            <ac:spMk id="9" creationId="{ACC9AB09-3829-4846-61FB-7B433E24E9D9}"/>
          </ac:spMkLst>
        </pc:spChg>
        <pc:spChg chg="del mod">
          <ac:chgData name="Weng, Chenyang" userId="286168d3-361c-4661-a522-0f6c7780d012" providerId="ADAL" clId="{A89E03C3-7109-41CD-B46B-C51A8E135CAA}" dt="2022-08-12T23:16:59.904" v="998" actId="21"/>
          <ac:spMkLst>
            <pc:docMk/>
            <pc:sldMk cId="1846616700" sldId="258"/>
            <ac:spMk id="16" creationId="{5BBBD0E4-975D-3B31-4F5F-9D79B14D1981}"/>
          </ac:spMkLst>
        </pc:spChg>
        <pc:picChg chg="add del mod">
          <ac:chgData name="Weng, Chenyang" userId="286168d3-361c-4661-a522-0f6c7780d012" providerId="ADAL" clId="{A89E03C3-7109-41CD-B46B-C51A8E135CAA}" dt="2022-08-12T23:16:59.904" v="998" actId="21"/>
          <ac:picMkLst>
            <pc:docMk/>
            <pc:sldMk cId="1846616700" sldId="258"/>
            <ac:picMk id="4" creationId="{831F3C5D-1C81-BA61-AD87-7BF9EF6C8C6A}"/>
          </ac:picMkLst>
        </pc:picChg>
        <pc:picChg chg="del mod">
          <ac:chgData name="Weng, Chenyang" userId="286168d3-361c-4661-a522-0f6c7780d012" providerId="ADAL" clId="{A89E03C3-7109-41CD-B46B-C51A8E135CAA}" dt="2022-08-12T23:16:59.904" v="998" actId="21"/>
          <ac:picMkLst>
            <pc:docMk/>
            <pc:sldMk cId="1846616700" sldId="258"/>
            <ac:picMk id="5" creationId="{26D9C4C9-9ECC-DEA0-3B56-4D7C111C7707}"/>
          </ac:picMkLst>
        </pc:picChg>
        <pc:picChg chg="del mod">
          <ac:chgData name="Weng, Chenyang" userId="286168d3-361c-4661-a522-0f6c7780d012" providerId="ADAL" clId="{A89E03C3-7109-41CD-B46B-C51A8E135CAA}" dt="2022-08-12T23:16:59.904" v="998" actId="21"/>
          <ac:picMkLst>
            <pc:docMk/>
            <pc:sldMk cId="1846616700" sldId="258"/>
            <ac:picMk id="15" creationId="{E1E42538-CDD0-53C0-6987-F7B51EA76E3D}"/>
          </ac:picMkLst>
        </pc:picChg>
      </pc:sldChg>
      <pc:sldChg chg="modSp mod modNotes">
        <pc:chgData name="Weng, Chenyang" userId="286168d3-361c-4661-a522-0f6c7780d012" providerId="ADAL" clId="{A89E03C3-7109-41CD-B46B-C51A8E135CAA}" dt="2022-08-15T20:57:59.221" v="2016" actId="20577"/>
        <pc:sldMkLst>
          <pc:docMk/>
          <pc:sldMk cId="3646716810" sldId="259"/>
        </pc:sldMkLst>
        <pc:spChg chg="mod">
          <ac:chgData name="Weng, Chenyang" userId="286168d3-361c-4661-a522-0f6c7780d012" providerId="ADAL" clId="{A89E03C3-7109-41CD-B46B-C51A8E135CAA}" dt="2022-08-13T11:13:23.324" v="1509" actId="14100"/>
          <ac:spMkLst>
            <pc:docMk/>
            <pc:sldMk cId="3646716810" sldId="259"/>
            <ac:spMk id="2" creationId="{58FD8C0D-091F-D6D4-641A-721114F9A6CB}"/>
          </ac:spMkLst>
        </pc:spChg>
        <pc:graphicFrameChg chg="mod modGraphic">
          <ac:chgData name="Weng, Chenyang" userId="286168d3-361c-4661-a522-0f6c7780d012" providerId="ADAL" clId="{A89E03C3-7109-41CD-B46B-C51A8E135CAA}" dt="2022-08-15T20:57:59.221" v="2016" actId="20577"/>
          <ac:graphicFrameMkLst>
            <pc:docMk/>
            <pc:sldMk cId="3646716810" sldId="259"/>
            <ac:graphicFrameMk id="4" creationId="{3D83A4CC-BAEB-6FE5-9EA9-A6B8B2C896C5}"/>
          </ac:graphicFrameMkLst>
        </pc:graphicFrameChg>
      </pc:sldChg>
      <pc:sldChg chg="addSp delSp modSp new del mod">
        <pc:chgData name="Weng, Chenyang" userId="286168d3-361c-4661-a522-0f6c7780d012" providerId="ADAL" clId="{A89E03C3-7109-41CD-B46B-C51A8E135CAA}" dt="2022-08-13T11:09:19.136" v="1440" actId="47"/>
        <pc:sldMkLst>
          <pc:docMk/>
          <pc:sldMk cId="927214044" sldId="260"/>
        </pc:sldMkLst>
        <pc:spChg chg="del">
          <ac:chgData name="Weng, Chenyang" userId="286168d3-361c-4661-a522-0f6c7780d012" providerId="ADAL" clId="{A89E03C3-7109-41CD-B46B-C51A8E135CAA}" dt="2022-08-12T21:17:15.578" v="275" actId="478"/>
          <ac:spMkLst>
            <pc:docMk/>
            <pc:sldMk cId="927214044" sldId="260"/>
            <ac:spMk id="2" creationId="{5DBA7595-0C78-B3E7-0698-0BA44FC874B3}"/>
          </ac:spMkLst>
        </pc:spChg>
        <pc:spChg chg="del">
          <ac:chgData name="Weng, Chenyang" userId="286168d3-361c-4661-a522-0f6c7780d012" providerId="ADAL" clId="{A89E03C3-7109-41CD-B46B-C51A8E135CAA}" dt="2022-08-12T21:17:15.578" v="275" actId="478"/>
          <ac:spMkLst>
            <pc:docMk/>
            <pc:sldMk cId="927214044" sldId="260"/>
            <ac:spMk id="3" creationId="{E8C46EF3-C84B-3DE5-7F79-2F3C168EF84B}"/>
          </ac:spMkLst>
        </pc:spChg>
        <pc:spChg chg="add mod">
          <ac:chgData name="Weng, Chenyang" userId="286168d3-361c-4661-a522-0f6c7780d012" providerId="ADAL" clId="{A89E03C3-7109-41CD-B46B-C51A8E135CAA}" dt="2022-08-13T11:08:39.501" v="1431" actId="20577"/>
          <ac:spMkLst>
            <pc:docMk/>
            <pc:sldMk cId="927214044" sldId="260"/>
            <ac:spMk id="33" creationId="{01D231C8-FD5F-591C-EA60-F32289C7C028}"/>
          </ac:spMkLst>
        </pc:spChg>
        <pc:picChg chg="add del mod">
          <ac:chgData name="Weng, Chenyang" userId="286168d3-361c-4661-a522-0f6c7780d012" providerId="ADAL" clId="{A89E03C3-7109-41CD-B46B-C51A8E135CAA}" dt="2022-08-12T22:56:08.185" v="723" actId="478"/>
          <ac:picMkLst>
            <pc:docMk/>
            <pc:sldMk cId="927214044" sldId="260"/>
            <ac:picMk id="5" creationId="{6155905C-D6E1-34EC-45A5-279BF3343554}"/>
          </ac:picMkLst>
        </pc:picChg>
        <pc:picChg chg="add del mod">
          <ac:chgData name="Weng, Chenyang" userId="286168d3-361c-4661-a522-0f6c7780d012" providerId="ADAL" clId="{A89E03C3-7109-41CD-B46B-C51A8E135CAA}" dt="2022-08-12T21:45:03.653" v="373" actId="478"/>
          <ac:picMkLst>
            <pc:docMk/>
            <pc:sldMk cId="927214044" sldId="260"/>
            <ac:picMk id="7" creationId="{A6AEC1A9-B748-0249-2F69-DF598529FF61}"/>
          </ac:picMkLst>
        </pc:picChg>
        <pc:picChg chg="add del mod">
          <ac:chgData name="Weng, Chenyang" userId="286168d3-361c-4661-a522-0f6c7780d012" providerId="ADAL" clId="{A89E03C3-7109-41CD-B46B-C51A8E135CAA}" dt="2022-08-12T22:56:08.185" v="723" actId="478"/>
          <ac:picMkLst>
            <pc:docMk/>
            <pc:sldMk cId="927214044" sldId="260"/>
            <ac:picMk id="9" creationId="{6DEC98E8-2257-8285-1F25-1AF713DD33C7}"/>
          </ac:picMkLst>
        </pc:picChg>
        <pc:picChg chg="add del mod">
          <ac:chgData name="Weng, Chenyang" userId="286168d3-361c-4661-a522-0f6c7780d012" providerId="ADAL" clId="{A89E03C3-7109-41CD-B46B-C51A8E135CAA}" dt="2022-08-12T22:56:08.185" v="723" actId="478"/>
          <ac:picMkLst>
            <pc:docMk/>
            <pc:sldMk cId="927214044" sldId="260"/>
            <ac:picMk id="11" creationId="{9791580D-0D84-984B-392F-1D97126154C2}"/>
          </ac:picMkLst>
        </pc:picChg>
        <pc:picChg chg="add del mod">
          <ac:chgData name="Weng, Chenyang" userId="286168d3-361c-4661-a522-0f6c7780d012" providerId="ADAL" clId="{A89E03C3-7109-41CD-B46B-C51A8E135CAA}" dt="2022-08-12T22:56:08.185" v="723" actId="478"/>
          <ac:picMkLst>
            <pc:docMk/>
            <pc:sldMk cId="927214044" sldId="260"/>
            <ac:picMk id="13" creationId="{AA0AC980-F592-72E6-918B-40575ACC7C6F}"/>
          </ac:picMkLst>
        </pc:picChg>
        <pc:picChg chg="add del mod">
          <ac:chgData name="Weng, Chenyang" userId="286168d3-361c-4661-a522-0f6c7780d012" providerId="ADAL" clId="{A89E03C3-7109-41CD-B46B-C51A8E135CAA}" dt="2022-08-12T22:00:18.752" v="471" actId="478"/>
          <ac:picMkLst>
            <pc:docMk/>
            <pc:sldMk cId="927214044" sldId="260"/>
            <ac:picMk id="15" creationId="{40D1D829-4B83-D4D5-11C5-2F6BB4C4DF5E}"/>
          </ac:picMkLst>
        </pc:picChg>
        <pc:picChg chg="add del mod">
          <ac:chgData name="Weng, Chenyang" userId="286168d3-361c-4661-a522-0f6c7780d012" providerId="ADAL" clId="{A89E03C3-7109-41CD-B46B-C51A8E135CAA}" dt="2022-08-12T21:46:11.501" v="376" actId="478"/>
          <ac:picMkLst>
            <pc:docMk/>
            <pc:sldMk cId="927214044" sldId="260"/>
            <ac:picMk id="17" creationId="{F88E7992-DC10-25DD-6DA4-086958DFD866}"/>
          </ac:picMkLst>
        </pc:picChg>
        <pc:picChg chg="add del mod">
          <ac:chgData name="Weng, Chenyang" userId="286168d3-361c-4661-a522-0f6c7780d012" providerId="ADAL" clId="{A89E03C3-7109-41CD-B46B-C51A8E135CAA}" dt="2022-08-12T22:56:08.185" v="723" actId="478"/>
          <ac:picMkLst>
            <pc:docMk/>
            <pc:sldMk cId="927214044" sldId="260"/>
            <ac:picMk id="19" creationId="{A8608307-B6F0-2FB8-4929-CAE1E789D74F}"/>
          </ac:picMkLst>
        </pc:picChg>
        <pc:picChg chg="add del mod">
          <ac:chgData name="Weng, Chenyang" userId="286168d3-361c-4661-a522-0f6c7780d012" providerId="ADAL" clId="{A89E03C3-7109-41CD-B46B-C51A8E135CAA}" dt="2022-08-12T22:00:18.752" v="471" actId="478"/>
          <ac:picMkLst>
            <pc:docMk/>
            <pc:sldMk cId="927214044" sldId="260"/>
            <ac:picMk id="20" creationId="{E10E636B-AEAB-C338-F9CD-237139AF8904}"/>
          </ac:picMkLst>
        </pc:picChg>
        <pc:picChg chg="add del mod">
          <ac:chgData name="Weng, Chenyang" userId="286168d3-361c-4661-a522-0f6c7780d012" providerId="ADAL" clId="{A89E03C3-7109-41CD-B46B-C51A8E135CAA}" dt="2022-08-12T22:00:19.407" v="472" actId="478"/>
          <ac:picMkLst>
            <pc:docMk/>
            <pc:sldMk cId="927214044" sldId="260"/>
            <ac:picMk id="21" creationId="{39005A56-DB60-86C1-4650-76400AE54F3F}"/>
          </ac:picMkLst>
        </pc:picChg>
        <pc:picChg chg="add del mod">
          <ac:chgData name="Weng, Chenyang" userId="286168d3-361c-4661-a522-0f6c7780d012" providerId="ADAL" clId="{A89E03C3-7109-41CD-B46B-C51A8E135CAA}" dt="2022-08-12T22:00:18.752" v="471" actId="478"/>
          <ac:picMkLst>
            <pc:docMk/>
            <pc:sldMk cId="927214044" sldId="260"/>
            <ac:picMk id="22" creationId="{68BEBA62-64A6-8EB2-CA4F-47B7B45EF895}"/>
          </ac:picMkLst>
        </pc:picChg>
        <pc:picChg chg="add del mod">
          <ac:chgData name="Weng, Chenyang" userId="286168d3-361c-4661-a522-0f6c7780d012" providerId="ADAL" clId="{A89E03C3-7109-41CD-B46B-C51A8E135CAA}" dt="2022-08-12T22:00:18.752" v="471" actId="478"/>
          <ac:picMkLst>
            <pc:docMk/>
            <pc:sldMk cId="927214044" sldId="260"/>
            <ac:picMk id="23" creationId="{131C1B69-DBA4-B3BB-BA79-CF94B8328399}"/>
          </ac:picMkLst>
        </pc:picChg>
        <pc:picChg chg="add del mod">
          <ac:chgData name="Weng, Chenyang" userId="286168d3-361c-4661-a522-0f6c7780d012" providerId="ADAL" clId="{A89E03C3-7109-41CD-B46B-C51A8E135CAA}" dt="2022-08-12T22:00:18.752" v="471" actId="478"/>
          <ac:picMkLst>
            <pc:docMk/>
            <pc:sldMk cId="927214044" sldId="260"/>
            <ac:picMk id="24" creationId="{19F2F382-2553-93EE-96D3-D73616897515}"/>
          </ac:picMkLst>
        </pc:picChg>
        <pc:picChg chg="add del mod">
          <ac:chgData name="Weng, Chenyang" userId="286168d3-361c-4661-a522-0f6c7780d012" providerId="ADAL" clId="{A89E03C3-7109-41CD-B46B-C51A8E135CAA}" dt="2022-08-12T22:56:08.185" v="723" actId="478"/>
          <ac:picMkLst>
            <pc:docMk/>
            <pc:sldMk cId="927214044" sldId="260"/>
            <ac:picMk id="25" creationId="{C5E3D6EF-4CCC-BBC8-5AFF-93775B7D252A}"/>
          </ac:picMkLst>
        </pc:picChg>
        <pc:picChg chg="add mod">
          <ac:chgData name="Weng, Chenyang" userId="286168d3-361c-4661-a522-0f6c7780d012" providerId="ADAL" clId="{A89E03C3-7109-41CD-B46B-C51A8E135CAA}" dt="2022-08-12T23:16:21.779" v="995"/>
          <ac:picMkLst>
            <pc:docMk/>
            <pc:sldMk cId="927214044" sldId="260"/>
            <ac:picMk id="26" creationId="{20A6277A-82CE-EE34-1A60-B6516DB1A559}"/>
          </ac:picMkLst>
        </pc:picChg>
        <pc:picChg chg="add mod">
          <ac:chgData name="Weng, Chenyang" userId="286168d3-361c-4661-a522-0f6c7780d012" providerId="ADAL" clId="{A89E03C3-7109-41CD-B46B-C51A8E135CAA}" dt="2022-08-12T23:16:21.779" v="995"/>
          <ac:picMkLst>
            <pc:docMk/>
            <pc:sldMk cId="927214044" sldId="260"/>
            <ac:picMk id="27" creationId="{F9862A39-C8A6-14CA-BD80-EEEB5803F7FE}"/>
          </ac:picMkLst>
        </pc:picChg>
        <pc:picChg chg="add mod">
          <ac:chgData name="Weng, Chenyang" userId="286168d3-361c-4661-a522-0f6c7780d012" providerId="ADAL" clId="{A89E03C3-7109-41CD-B46B-C51A8E135CAA}" dt="2022-08-12T23:18:12.633" v="1010" actId="1076"/>
          <ac:picMkLst>
            <pc:docMk/>
            <pc:sldMk cId="927214044" sldId="260"/>
            <ac:picMk id="28" creationId="{D3A6C420-21D4-B469-CF4E-FA1ABAB7E736}"/>
          </ac:picMkLst>
        </pc:picChg>
        <pc:picChg chg="add mod">
          <ac:chgData name="Weng, Chenyang" userId="286168d3-361c-4661-a522-0f6c7780d012" providerId="ADAL" clId="{A89E03C3-7109-41CD-B46B-C51A8E135CAA}" dt="2022-08-12T23:16:21.779" v="995"/>
          <ac:picMkLst>
            <pc:docMk/>
            <pc:sldMk cId="927214044" sldId="260"/>
            <ac:picMk id="29" creationId="{2FA37530-EBCD-8653-F271-915AF4AB1207}"/>
          </ac:picMkLst>
        </pc:picChg>
        <pc:picChg chg="add mod">
          <ac:chgData name="Weng, Chenyang" userId="286168d3-361c-4661-a522-0f6c7780d012" providerId="ADAL" clId="{A89E03C3-7109-41CD-B46B-C51A8E135CAA}" dt="2022-08-12T23:16:21.779" v="995"/>
          <ac:picMkLst>
            <pc:docMk/>
            <pc:sldMk cId="927214044" sldId="260"/>
            <ac:picMk id="30" creationId="{0B724FAE-B2E4-2750-C469-62B5C354BCBF}"/>
          </ac:picMkLst>
        </pc:picChg>
        <pc:picChg chg="add mod">
          <ac:chgData name="Weng, Chenyang" userId="286168d3-361c-4661-a522-0f6c7780d012" providerId="ADAL" clId="{A89E03C3-7109-41CD-B46B-C51A8E135CAA}" dt="2022-08-12T23:18:11.241" v="1009" actId="1076"/>
          <ac:picMkLst>
            <pc:docMk/>
            <pc:sldMk cId="927214044" sldId="260"/>
            <ac:picMk id="31" creationId="{7E711437-2C68-DB2A-F029-FEE8589CFAF6}"/>
          </ac:picMkLst>
        </pc:picChg>
      </pc:sldChg>
      <pc:sldChg chg="addSp delSp modSp new mod">
        <pc:chgData name="Weng, Chenyang" userId="286168d3-361c-4661-a522-0f6c7780d012" providerId="ADAL" clId="{A89E03C3-7109-41CD-B46B-C51A8E135CAA}" dt="2022-08-15T21:28:15.325" v="2020" actId="1076"/>
        <pc:sldMkLst>
          <pc:docMk/>
          <pc:sldMk cId="2740023556" sldId="261"/>
        </pc:sldMkLst>
        <pc:spChg chg="del">
          <ac:chgData name="Weng, Chenyang" userId="286168d3-361c-4661-a522-0f6c7780d012" providerId="ADAL" clId="{A89E03C3-7109-41CD-B46B-C51A8E135CAA}" dt="2022-08-12T22:03:57.857" v="515" actId="478"/>
          <ac:spMkLst>
            <pc:docMk/>
            <pc:sldMk cId="2740023556" sldId="261"/>
            <ac:spMk id="2" creationId="{4373D46B-E7D1-0393-E76F-2F9B8A1A6BF5}"/>
          </ac:spMkLst>
        </pc:spChg>
        <pc:spChg chg="add mod">
          <ac:chgData name="Weng, Chenyang" userId="286168d3-361c-4661-a522-0f6c7780d012" providerId="ADAL" clId="{A89E03C3-7109-41CD-B46B-C51A8E135CAA}" dt="2022-08-15T21:28:15.325" v="2020" actId="1076"/>
          <ac:spMkLst>
            <pc:docMk/>
            <pc:sldMk cId="2740023556" sldId="261"/>
            <ac:spMk id="2" creationId="{8B30EC29-372F-A584-8213-6D4CE13DFD5E}"/>
          </ac:spMkLst>
        </pc:spChg>
        <pc:spChg chg="del">
          <ac:chgData name="Weng, Chenyang" userId="286168d3-361c-4661-a522-0f6c7780d012" providerId="ADAL" clId="{A89E03C3-7109-41CD-B46B-C51A8E135CAA}" dt="2022-08-12T22:03:59.936" v="516" actId="478"/>
          <ac:spMkLst>
            <pc:docMk/>
            <pc:sldMk cId="2740023556" sldId="261"/>
            <ac:spMk id="3" creationId="{56AFBB2D-109D-243D-AA40-3831D250E19D}"/>
          </ac:spMkLst>
        </pc:spChg>
        <pc:spChg chg="mod">
          <ac:chgData name="Weng, Chenyang" userId="286168d3-361c-4661-a522-0f6c7780d012" providerId="ADAL" clId="{A89E03C3-7109-41CD-B46B-C51A8E135CAA}" dt="2022-08-15T21:28:05.900" v="2019"/>
          <ac:spMkLst>
            <pc:docMk/>
            <pc:sldMk cId="2740023556" sldId="261"/>
            <ac:spMk id="5" creationId="{90F6B6AB-A15E-CED7-E6DE-EDFBC468F023}"/>
          </ac:spMkLst>
        </pc:spChg>
        <pc:spChg chg="add del mod">
          <ac:chgData name="Weng, Chenyang" userId="286168d3-361c-4661-a522-0f6c7780d012" providerId="ADAL" clId="{A89E03C3-7109-41CD-B46B-C51A8E135CAA}" dt="2022-08-12T22:51:32.789" v="710" actId="478"/>
          <ac:spMkLst>
            <pc:docMk/>
            <pc:sldMk cId="2740023556" sldId="261"/>
            <ac:spMk id="13" creationId="{23E7AE69-7EB8-5846-7E78-F7970D1DB6A6}"/>
          </ac:spMkLst>
        </pc:spChg>
        <pc:spChg chg="add del mod">
          <ac:chgData name="Weng, Chenyang" userId="286168d3-361c-4661-a522-0f6c7780d012" providerId="ADAL" clId="{A89E03C3-7109-41CD-B46B-C51A8E135CAA}" dt="2022-08-12T22:47:13.362" v="655" actId="478"/>
          <ac:spMkLst>
            <pc:docMk/>
            <pc:sldMk cId="2740023556" sldId="261"/>
            <ac:spMk id="24" creationId="{48604C4B-3020-67E5-67D7-85F2A1CE32A7}"/>
          </ac:spMkLst>
        </pc:spChg>
        <pc:spChg chg="add del mod">
          <ac:chgData name="Weng, Chenyang" userId="286168d3-361c-4661-a522-0f6c7780d012" providerId="ADAL" clId="{A89E03C3-7109-41CD-B46B-C51A8E135CAA}" dt="2022-08-12T22:51:32.789" v="710" actId="478"/>
          <ac:spMkLst>
            <pc:docMk/>
            <pc:sldMk cId="2740023556" sldId="261"/>
            <ac:spMk id="25" creationId="{15D2471E-238D-1D68-3C24-678E44043759}"/>
          </ac:spMkLst>
        </pc:spChg>
        <pc:spChg chg="add mod">
          <ac:chgData name="Weng, Chenyang" userId="286168d3-361c-4661-a522-0f6c7780d012" providerId="ADAL" clId="{A89E03C3-7109-41CD-B46B-C51A8E135CAA}" dt="2022-08-12T23:18:34.074" v="1011" actId="164"/>
          <ac:spMkLst>
            <pc:docMk/>
            <pc:sldMk cId="2740023556" sldId="261"/>
            <ac:spMk id="50" creationId="{BA6CA8DD-5E15-689F-917E-3B63718AEDC3}"/>
          </ac:spMkLst>
        </pc:spChg>
        <pc:spChg chg="add mod">
          <ac:chgData name="Weng, Chenyang" userId="286168d3-361c-4661-a522-0f6c7780d012" providerId="ADAL" clId="{A89E03C3-7109-41CD-B46B-C51A8E135CAA}" dt="2022-08-12T23:18:34.074" v="1011" actId="164"/>
          <ac:spMkLst>
            <pc:docMk/>
            <pc:sldMk cId="2740023556" sldId="261"/>
            <ac:spMk id="51" creationId="{3F1D5644-ABF5-88ED-D157-2FFF939775A4}"/>
          </ac:spMkLst>
        </pc:spChg>
        <pc:spChg chg="add mod">
          <ac:chgData name="Weng, Chenyang" userId="286168d3-361c-4661-a522-0f6c7780d012" providerId="ADAL" clId="{A89E03C3-7109-41CD-B46B-C51A8E135CAA}" dt="2022-08-12T23:18:34.074" v="1011" actId="164"/>
          <ac:spMkLst>
            <pc:docMk/>
            <pc:sldMk cId="2740023556" sldId="261"/>
            <ac:spMk id="52" creationId="{D6979B02-A72F-8B00-BBE2-F41C2352C540}"/>
          </ac:spMkLst>
        </pc:spChg>
        <pc:spChg chg="add mod">
          <ac:chgData name="Weng, Chenyang" userId="286168d3-361c-4661-a522-0f6c7780d012" providerId="ADAL" clId="{A89E03C3-7109-41CD-B46B-C51A8E135CAA}" dt="2022-08-12T23:18:34.074" v="1011" actId="164"/>
          <ac:spMkLst>
            <pc:docMk/>
            <pc:sldMk cId="2740023556" sldId="261"/>
            <ac:spMk id="53" creationId="{D099A9ED-140B-4B82-F72B-68DAEA1122D3}"/>
          </ac:spMkLst>
        </pc:spChg>
        <pc:spChg chg="add mod">
          <ac:chgData name="Weng, Chenyang" userId="286168d3-361c-4661-a522-0f6c7780d012" providerId="ADAL" clId="{A89E03C3-7109-41CD-B46B-C51A8E135CAA}" dt="2022-08-12T23:18:55.222" v="1015" actId="164"/>
          <ac:spMkLst>
            <pc:docMk/>
            <pc:sldMk cId="2740023556" sldId="261"/>
            <ac:spMk id="54" creationId="{B425AC29-55F7-5007-5218-173E083B8411}"/>
          </ac:spMkLst>
        </pc:spChg>
        <pc:spChg chg="add mod">
          <ac:chgData name="Weng, Chenyang" userId="286168d3-361c-4661-a522-0f6c7780d012" providerId="ADAL" clId="{A89E03C3-7109-41CD-B46B-C51A8E135CAA}" dt="2022-08-12T23:18:51.091" v="1014" actId="164"/>
          <ac:spMkLst>
            <pc:docMk/>
            <pc:sldMk cId="2740023556" sldId="261"/>
            <ac:spMk id="55" creationId="{EDE25403-7AD6-0D72-B543-461E8697D177}"/>
          </ac:spMkLst>
        </pc:spChg>
        <pc:spChg chg="add del mod">
          <ac:chgData name="Weng, Chenyang" userId="286168d3-361c-4661-a522-0f6c7780d012" providerId="ADAL" clId="{A89E03C3-7109-41CD-B46B-C51A8E135CAA}" dt="2022-08-12T23:12:48.929" v="976" actId="478"/>
          <ac:spMkLst>
            <pc:docMk/>
            <pc:sldMk cId="2740023556" sldId="261"/>
            <ac:spMk id="56" creationId="{A4879321-62BB-4541-5B2A-7D7A67ED8ABD}"/>
          </ac:spMkLst>
        </pc:spChg>
        <pc:spChg chg="add mod">
          <ac:chgData name="Weng, Chenyang" userId="286168d3-361c-4661-a522-0f6c7780d012" providerId="ADAL" clId="{A89E03C3-7109-41CD-B46B-C51A8E135CAA}" dt="2022-08-12T23:18:42.075" v="1012" actId="164"/>
          <ac:spMkLst>
            <pc:docMk/>
            <pc:sldMk cId="2740023556" sldId="261"/>
            <ac:spMk id="57" creationId="{AEC0AF72-71B8-F6BF-BA1E-6DF62D3E13D8}"/>
          </ac:spMkLst>
        </pc:spChg>
        <pc:spChg chg="add mod">
          <ac:chgData name="Weng, Chenyang" userId="286168d3-361c-4661-a522-0f6c7780d012" providerId="ADAL" clId="{A89E03C3-7109-41CD-B46B-C51A8E135CAA}" dt="2022-08-12T23:18:42.075" v="1012" actId="164"/>
          <ac:spMkLst>
            <pc:docMk/>
            <pc:sldMk cId="2740023556" sldId="261"/>
            <ac:spMk id="58" creationId="{2E2CB8D9-8C2E-62B6-0DDF-2E32A471B8A2}"/>
          </ac:spMkLst>
        </pc:spChg>
        <pc:spChg chg="add mod">
          <ac:chgData name="Weng, Chenyang" userId="286168d3-361c-4661-a522-0f6c7780d012" providerId="ADAL" clId="{A89E03C3-7109-41CD-B46B-C51A8E135CAA}" dt="2022-08-12T23:18:42.075" v="1012" actId="164"/>
          <ac:spMkLst>
            <pc:docMk/>
            <pc:sldMk cId="2740023556" sldId="261"/>
            <ac:spMk id="59" creationId="{4794C97A-BCB7-A866-511F-E95C24771345}"/>
          </ac:spMkLst>
        </pc:spChg>
        <pc:spChg chg="add mod">
          <ac:chgData name="Weng, Chenyang" userId="286168d3-361c-4661-a522-0f6c7780d012" providerId="ADAL" clId="{A89E03C3-7109-41CD-B46B-C51A8E135CAA}" dt="2022-08-12T23:18:42.075" v="1012" actId="164"/>
          <ac:spMkLst>
            <pc:docMk/>
            <pc:sldMk cId="2740023556" sldId="261"/>
            <ac:spMk id="60" creationId="{28C2E21D-837D-0B4A-19B9-517165D57D51}"/>
          </ac:spMkLst>
        </pc:spChg>
        <pc:spChg chg="add mod">
          <ac:chgData name="Weng, Chenyang" userId="286168d3-361c-4661-a522-0f6c7780d012" providerId="ADAL" clId="{A89E03C3-7109-41CD-B46B-C51A8E135CAA}" dt="2022-08-12T23:18:46.613" v="1013" actId="164"/>
          <ac:spMkLst>
            <pc:docMk/>
            <pc:sldMk cId="2740023556" sldId="261"/>
            <ac:spMk id="61" creationId="{6527B432-802F-7AAD-A6ED-2BEEE844D03B}"/>
          </ac:spMkLst>
        </pc:spChg>
        <pc:spChg chg="mod">
          <ac:chgData name="Weng, Chenyang" userId="286168d3-361c-4661-a522-0f6c7780d012" providerId="ADAL" clId="{A89E03C3-7109-41CD-B46B-C51A8E135CAA}" dt="2022-08-12T23:24:56.613" v="1132" actId="14100"/>
          <ac:spMkLst>
            <pc:docMk/>
            <pc:sldMk cId="2740023556" sldId="261"/>
            <ac:spMk id="71" creationId="{5DBAE0F2-36EF-F974-6C23-073053772722}"/>
          </ac:spMkLst>
        </pc:spChg>
        <pc:spChg chg="add mod">
          <ac:chgData name="Weng, Chenyang" userId="286168d3-361c-4661-a522-0f6c7780d012" providerId="ADAL" clId="{A89E03C3-7109-41CD-B46B-C51A8E135CAA}" dt="2022-08-12T23:39:14.243" v="1204" actId="1076"/>
          <ac:spMkLst>
            <pc:docMk/>
            <pc:sldMk cId="2740023556" sldId="261"/>
            <ac:spMk id="72" creationId="{C1810676-821D-2BA0-7D67-C430DD9FE173}"/>
          </ac:spMkLst>
        </pc:spChg>
        <pc:spChg chg="mod">
          <ac:chgData name="Weng, Chenyang" userId="286168d3-361c-4661-a522-0f6c7780d012" providerId="ADAL" clId="{A89E03C3-7109-41CD-B46B-C51A8E135CAA}" dt="2022-08-12T23:34:29.154" v="1166"/>
          <ac:spMkLst>
            <pc:docMk/>
            <pc:sldMk cId="2740023556" sldId="261"/>
            <ac:spMk id="77" creationId="{1014E80E-D24B-B7E6-2C36-66796CBC1E70}"/>
          </ac:spMkLst>
        </pc:spChg>
        <pc:spChg chg="add mod">
          <ac:chgData name="Weng, Chenyang" userId="286168d3-361c-4661-a522-0f6c7780d012" providerId="ADAL" clId="{A89E03C3-7109-41CD-B46B-C51A8E135CAA}" dt="2022-08-12T23:39:14.243" v="1204" actId="1076"/>
          <ac:spMkLst>
            <pc:docMk/>
            <pc:sldMk cId="2740023556" sldId="261"/>
            <ac:spMk id="78" creationId="{4A70167A-FBA3-BA1B-AF4A-3BA3E8661B72}"/>
          </ac:spMkLst>
        </pc:spChg>
        <pc:spChg chg="add mod">
          <ac:chgData name="Weng, Chenyang" userId="286168d3-361c-4661-a522-0f6c7780d012" providerId="ADAL" clId="{A89E03C3-7109-41CD-B46B-C51A8E135CAA}" dt="2022-08-12T23:39:14.243" v="1204" actId="1076"/>
          <ac:spMkLst>
            <pc:docMk/>
            <pc:sldMk cId="2740023556" sldId="261"/>
            <ac:spMk id="79" creationId="{DA46F885-B6ED-A57D-5DF7-986EF18AF83B}"/>
          </ac:spMkLst>
        </pc:spChg>
        <pc:spChg chg="add del mod">
          <ac:chgData name="Weng, Chenyang" userId="286168d3-361c-4661-a522-0f6c7780d012" providerId="ADAL" clId="{A89E03C3-7109-41CD-B46B-C51A8E135CAA}" dt="2022-08-15T21:28:04.980" v="2018" actId="478"/>
          <ac:spMkLst>
            <pc:docMk/>
            <pc:sldMk cId="2740023556" sldId="261"/>
            <ac:spMk id="84" creationId="{6CCE4568-5353-47BA-D054-304D3516B33B}"/>
          </ac:spMkLst>
        </pc:spChg>
        <pc:spChg chg="add del mod">
          <ac:chgData name="Weng, Chenyang" userId="286168d3-361c-4661-a522-0f6c7780d012" providerId="ADAL" clId="{A89E03C3-7109-41CD-B46B-C51A8E135CAA}" dt="2022-08-15T21:28:00.693" v="2017" actId="478"/>
          <ac:spMkLst>
            <pc:docMk/>
            <pc:sldMk cId="2740023556" sldId="261"/>
            <ac:spMk id="85" creationId="{3D58E06B-7654-6CBD-076A-4C9FF2E6CB20}"/>
          </ac:spMkLst>
        </pc:spChg>
        <pc:spChg chg="add del mod">
          <ac:chgData name="Weng, Chenyang" userId="286168d3-361c-4661-a522-0f6c7780d012" providerId="ADAL" clId="{A89E03C3-7109-41CD-B46B-C51A8E135CAA}" dt="2022-08-15T21:28:00.693" v="2017" actId="478"/>
          <ac:spMkLst>
            <pc:docMk/>
            <pc:sldMk cId="2740023556" sldId="261"/>
            <ac:spMk id="86" creationId="{CAEBB5D5-81AC-2DB7-33B1-3C65348FAB74}"/>
          </ac:spMkLst>
        </pc:spChg>
        <pc:spChg chg="add mod">
          <ac:chgData name="Weng, Chenyang" userId="286168d3-361c-4661-a522-0f6c7780d012" providerId="ADAL" clId="{A89E03C3-7109-41CD-B46B-C51A8E135CAA}" dt="2022-08-12T23:45:31.045" v="1234" actId="164"/>
          <ac:spMkLst>
            <pc:docMk/>
            <pc:sldMk cId="2740023556" sldId="261"/>
            <ac:spMk id="87" creationId="{BEAA72C8-DAB7-A064-B886-9456B8AAB8EE}"/>
          </ac:spMkLst>
        </pc:spChg>
        <pc:spChg chg="add mod">
          <ac:chgData name="Weng, Chenyang" userId="286168d3-361c-4661-a522-0f6c7780d012" providerId="ADAL" clId="{A89E03C3-7109-41CD-B46B-C51A8E135CAA}" dt="2022-08-12T23:45:31.045" v="1234" actId="164"/>
          <ac:spMkLst>
            <pc:docMk/>
            <pc:sldMk cId="2740023556" sldId="261"/>
            <ac:spMk id="88" creationId="{F54AA624-26E0-F8DB-E114-A997A3D40639}"/>
          </ac:spMkLst>
        </pc:spChg>
        <pc:spChg chg="add mod">
          <ac:chgData name="Weng, Chenyang" userId="286168d3-361c-4661-a522-0f6c7780d012" providerId="ADAL" clId="{A89E03C3-7109-41CD-B46B-C51A8E135CAA}" dt="2022-08-12T23:50:23.716" v="1289" actId="1076"/>
          <ac:spMkLst>
            <pc:docMk/>
            <pc:sldMk cId="2740023556" sldId="261"/>
            <ac:spMk id="94" creationId="{364906C2-84AF-2E6B-699B-6972A71DB70F}"/>
          </ac:spMkLst>
        </pc:spChg>
        <pc:spChg chg="add mod">
          <ac:chgData name="Weng, Chenyang" userId="286168d3-361c-4661-a522-0f6c7780d012" providerId="ADAL" clId="{A89E03C3-7109-41CD-B46B-C51A8E135CAA}" dt="2022-08-13T11:09:20.758" v="1441"/>
          <ac:spMkLst>
            <pc:docMk/>
            <pc:sldMk cId="2740023556" sldId="261"/>
            <ac:spMk id="95" creationId="{7A9F9E0C-E52F-3D39-66D0-00F8BFCFF3B5}"/>
          </ac:spMkLst>
        </pc:spChg>
        <pc:grpChg chg="add mod">
          <ac:chgData name="Weng, Chenyang" userId="286168d3-361c-4661-a522-0f6c7780d012" providerId="ADAL" clId="{A89E03C3-7109-41CD-B46B-C51A8E135CAA}" dt="2022-08-15T21:28:15.325" v="2020" actId="1076"/>
          <ac:grpSpMkLst>
            <pc:docMk/>
            <pc:sldMk cId="2740023556" sldId="261"/>
            <ac:grpSpMk id="3" creationId="{7B41ED88-6FDA-310D-906C-357622569167}"/>
          </ac:grpSpMkLst>
        </pc:grpChg>
        <pc:grpChg chg="add mod">
          <ac:chgData name="Weng, Chenyang" userId="286168d3-361c-4661-a522-0f6c7780d012" providerId="ADAL" clId="{A89E03C3-7109-41CD-B46B-C51A8E135CAA}" dt="2022-08-12T23:19:23.210" v="1090" actId="1076"/>
          <ac:grpSpMkLst>
            <pc:docMk/>
            <pc:sldMk cId="2740023556" sldId="261"/>
            <ac:grpSpMk id="62" creationId="{6ABCF7EC-8E09-53B8-65D0-68409A6065F2}"/>
          </ac:grpSpMkLst>
        </pc:grpChg>
        <pc:grpChg chg="add mod">
          <ac:chgData name="Weng, Chenyang" userId="286168d3-361c-4661-a522-0f6c7780d012" providerId="ADAL" clId="{A89E03C3-7109-41CD-B46B-C51A8E135CAA}" dt="2022-08-12T23:19:23.210" v="1090" actId="1076"/>
          <ac:grpSpMkLst>
            <pc:docMk/>
            <pc:sldMk cId="2740023556" sldId="261"/>
            <ac:grpSpMk id="63" creationId="{9284DAE7-4E3F-B0C2-A660-328EA6B2E68C}"/>
          </ac:grpSpMkLst>
        </pc:grpChg>
        <pc:grpChg chg="add mod">
          <ac:chgData name="Weng, Chenyang" userId="286168d3-361c-4661-a522-0f6c7780d012" providerId="ADAL" clId="{A89E03C3-7109-41CD-B46B-C51A8E135CAA}" dt="2022-08-12T23:19:23.210" v="1090" actId="1076"/>
          <ac:grpSpMkLst>
            <pc:docMk/>
            <pc:sldMk cId="2740023556" sldId="261"/>
            <ac:grpSpMk id="64" creationId="{F06129FF-79A2-7A27-9FD1-4F343231CDE3}"/>
          </ac:grpSpMkLst>
        </pc:grpChg>
        <pc:grpChg chg="add mod">
          <ac:chgData name="Weng, Chenyang" userId="286168d3-361c-4661-a522-0f6c7780d012" providerId="ADAL" clId="{A89E03C3-7109-41CD-B46B-C51A8E135CAA}" dt="2022-08-12T23:19:23.210" v="1090" actId="1076"/>
          <ac:grpSpMkLst>
            <pc:docMk/>
            <pc:sldMk cId="2740023556" sldId="261"/>
            <ac:grpSpMk id="65" creationId="{3D5C4E81-3736-E7EA-F0E6-71AF7E6EAA98}"/>
          </ac:grpSpMkLst>
        </pc:grpChg>
        <pc:grpChg chg="add mod">
          <ac:chgData name="Weng, Chenyang" userId="286168d3-361c-4661-a522-0f6c7780d012" providerId="ADAL" clId="{A89E03C3-7109-41CD-B46B-C51A8E135CAA}" dt="2022-08-12T23:45:48.870" v="1237" actId="1038"/>
          <ac:grpSpMkLst>
            <pc:docMk/>
            <pc:sldMk cId="2740023556" sldId="261"/>
            <ac:grpSpMk id="66" creationId="{C1965FA7-4198-173C-DF41-889B95398E98}"/>
          </ac:grpSpMkLst>
        </pc:grpChg>
        <pc:grpChg chg="add mod">
          <ac:chgData name="Weng, Chenyang" userId="286168d3-361c-4661-a522-0f6c7780d012" providerId="ADAL" clId="{A89E03C3-7109-41CD-B46B-C51A8E135CAA}" dt="2022-08-12T23:39:14.243" v="1204" actId="1076"/>
          <ac:grpSpMkLst>
            <pc:docMk/>
            <pc:sldMk cId="2740023556" sldId="261"/>
            <ac:grpSpMk id="69" creationId="{43C0B885-C89C-0C8E-0A93-2B2FA398EF29}"/>
          </ac:grpSpMkLst>
        </pc:grpChg>
        <pc:grpChg chg="add mod">
          <ac:chgData name="Weng, Chenyang" userId="286168d3-361c-4661-a522-0f6c7780d012" providerId="ADAL" clId="{A89E03C3-7109-41CD-B46B-C51A8E135CAA}" dt="2022-08-12T23:39:14.243" v="1204" actId="1076"/>
          <ac:grpSpMkLst>
            <pc:docMk/>
            <pc:sldMk cId="2740023556" sldId="261"/>
            <ac:grpSpMk id="75" creationId="{64504642-F421-6331-E2A6-6622AFF11C66}"/>
          </ac:grpSpMkLst>
        </pc:grpChg>
        <pc:grpChg chg="add del mod">
          <ac:chgData name="Weng, Chenyang" userId="286168d3-361c-4661-a522-0f6c7780d012" providerId="ADAL" clId="{A89E03C3-7109-41CD-B46B-C51A8E135CAA}" dt="2022-08-12T23:47:31.587" v="1238" actId="478"/>
          <ac:grpSpMkLst>
            <pc:docMk/>
            <pc:sldMk cId="2740023556" sldId="261"/>
            <ac:grpSpMk id="89" creationId="{0880A918-A720-3AD9-A8D9-DA24A94FABC0}"/>
          </ac:grpSpMkLst>
        </pc:grpChg>
        <pc:graphicFrameChg chg="add del mod modGraphic">
          <ac:chgData name="Weng, Chenyang" userId="286168d3-361c-4661-a522-0f6c7780d012" providerId="ADAL" clId="{A89E03C3-7109-41CD-B46B-C51A8E135CAA}" dt="2022-08-12T22:05:33.967" v="537" actId="478"/>
          <ac:graphicFrameMkLst>
            <pc:docMk/>
            <pc:sldMk cId="2740023556" sldId="261"/>
            <ac:graphicFrameMk id="6" creationId="{F81C43B0-503E-9C51-6318-C184113DF101}"/>
          </ac:graphicFrameMkLst>
        </pc:graphicFrameChg>
        <pc:picChg chg="mod">
          <ac:chgData name="Weng, Chenyang" userId="286168d3-361c-4661-a522-0f6c7780d012" providerId="ADAL" clId="{A89E03C3-7109-41CD-B46B-C51A8E135CAA}" dt="2022-08-15T21:28:05.900" v="2019"/>
          <ac:picMkLst>
            <pc:docMk/>
            <pc:sldMk cId="2740023556" sldId="261"/>
            <ac:picMk id="4" creationId="{B1B1225E-9566-5B3C-1BC2-6C07F2A88936}"/>
          </ac:picMkLst>
        </pc:picChg>
        <pc:picChg chg="add del mod">
          <ac:chgData name="Weng, Chenyang" userId="286168d3-361c-4661-a522-0f6c7780d012" providerId="ADAL" clId="{A89E03C3-7109-41CD-B46B-C51A8E135CAA}" dt="2022-08-12T22:04:25.171" v="522" actId="478"/>
          <ac:picMkLst>
            <pc:docMk/>
            <pc:sldMk cId="2740023556" sldId="261"/>
            <ac:picMk id="4" creationId="{DB141E17-402C-4B3F-E73C-AD8B5E3755F1}"/>
          </ac:picMkLst>
        </pc:picChg>
        <pc:picChg chg="add del mod">
          <ac:chgData name="Weng, Chenyang" userId="286168d3-361c-4661-a522-0f6c7780d012" providerId="ADAL" clId="{A89E03C3-7109-41CD-B46B-C51A8E135CAA}" dt="2022-08-12T22:56:18.147" v="725" actId="478"/>
          <ac:picMkLst>
            <pc:docMk/>
            <pc:sldMk cId="2740023556" sldId="261"/>
            <ac:picMk id="5" creationId="{303391A7-2C37-3263-C37C-D2ED091FA20F}"/>
          </ac:picMkLst>
        </pc:picChg>
        <pc:picChg chg="add del mod">
          <ac:chgData name="Weng, Chenyang" userId="286168d3-361c-4661-a522-0f6c7780d012" providerId="ADAL" clId="{A89E03C3-7109-41CD-B46B-C51A8E135CAA}" dt="2022-08-12T22:56:18.147" v="725" actId="478"/>
          <ac:picMkLst>
            <pc:docMk/>
            <pc:sldMk cId="2740023556" sldId="261"/>
            <ac:picMk id="7" creationId="{85AD76E2-3EE0-E954-8475-1E0C3A3065B6}"/>
          </ac:picMkLst>
        </pc:picChg>
        <pc:picChg chg="add del mod">
          <ac:chgData name="Weng, Chenyang" userId="286168d3-361c-4661-a522-0f6c7780d012" providerId="ADAL" clId="{A89E03C3-7109-41CD-B46B-C51A8E135CAA}" dt="2022-08-12T22:56:18.147" v="725" actId="478"/>
          <ac:picMkLst>
            <pc:docMk/>
            <pc:sldMk cId="2740023556" sldId="261"/>
            <ac:picMk id="8" creationId="{69192CB7-96E3-F71A-C4AA-96FE679EE3F0}"/>
          </ac:picMkLst>
        </pc:picChg>
        <pc:picChg chg="add del mod">
          <ac:chgData name="Weng, Chenyang" userId="286168d3-361c-4661-a522-0f6c7780d012" providerId="ADAL" clId="{A89E03C3-7109-41CD-B46B-C51A8E135CAA}" dt="2022-08-12T22:56:19.300" v="726" actId="478"/>
          <ac:picMkLst>
            <pc:docMk/>
            <pc:sldMk cId="2740023556" sldId="261"/>
            <ac:picMk id="9" creationId="{D86B2293-DBBC-1BB7-5049-B4EC0D13EB56}"/>
          </ac:picMkLst>
        </pc:picChg>
        <pc:picChg chg="add del mod">
          <ac:chgData name="Weng, Chenyang" userId="286168d3-361c-4661-a522-0f6c7780d012" providerId="ADAL" clId="{A89E03C3-7109-41CD-B46B-C51A8E135CAA}" dt="2022-08-12T22:56:19.300" v="726" actId="478"/>
          <ac:picMkLst>
            <pc:docMk/>
            <pc:sldMk cId="2740023556" sldId="261"/>
            <ac:picMk id="10" creationId="{C211F93C-B0EB-BAF8-999E-DA2AD5E0FC1B}"/>
          </ac:picMkLst>
        </pc:picChg>
        <pc:picChg chg="add del mod">
          <ac:chgData name="Weng, Chenyang" userId="286168d3-361c-4661-a522-0f6c7780d012" providerId="ADAL" clId="{A89E03C3-7109-41CD-B46B-C51A8E135CAA}" dt="2022-08-12T22:10:06.121" v="569" actId="478"/>
          <ac:picMkLst>
            <pc:docMk/>
            <pc:sldMk cId="2740023556" sldId="261"/>
            <ac:picMk id="11" creationId="{90F4E809-E5D1-0EB6-B68C-53FFB9A955F4}"/>
          </ac:picMkLst>
        </pc:picChg>
        <pc:picChg chg="add del mod">
          <ac:chgData name="Weng, Chenyang" userId="286168d3-361c-4661-a522-0f6c7780d012" providerId="ADAL" clId="{A89E03C3-7109-41CD-B46B-C51A8E135CAA}" dt="2022-08-12T22:56:18.147" v="725" actId="478"/>
          <ac:picMkLst>
            <pc:docMk/>
            <pc:sldMk cId="2740023556" sldId="261"/>
            <ac:picMk id="12" creationId="{D0B5F6D7-8547-78B9-5E46-EF474BEE26F2}"/>
          </ac:picMkLst>
        </pc:picChg>
        <pc:picChg chg="add del mod">
          <ac:chgData name="Weng, Chenyang" userId="286168d3-361c-4661-a522-0f6c7780d012" providerId="ADAL" clId="{A89E03C3-7109-41CD-B46B-C51A8E135CAA}" dt="2022-08-12T23:02:47.055" v="811" actId="478"/>
          <ac:picMkLst>
            <pc:docMk/>
            <pc:sldMk cId="2740023556" sldId="261"/>
            <ac:picMk id="27" creationId="{126FE2E3-CF01-A1B0-757F-D3AE3F144A35}"/>
          </ac:picMkLst>
        </pc:picChg>
        <pc:picChg chg="add del mod">
          <ac:chgData name="Weng, Chenyang" userId="286168d3-361c-4661-a522-0f6c7780d012" providerId="ADAL" clId="{A89E03C3-7109-41CD-B46B-C51A8E135CAA}" dt="2022-08-12T22:53:40.299" v="717" actId="478"/>
          <ac:picMkLst>
            <pc:docMk/>
            <pc:sldMk cId="2740023556" sldId="261"/>
            <ac:picMk id="29" creationId="{DCFF77C1-8E16-2BF5-556C-0AA53E289322}"/>
          </ac:picMkLst>
        </pc:picChg>
        <pc:picChg chg="add del mod">
          <ac:chgData name="Weng, Chenyang" userId="286168d3-361c-4661-a522-0f6c7780d012" providerId="ADAL" clId="{A89E03C3-7109-41CD-B46B-C51A8E135CAA}" dt="2022-08-12T23:05:17.527" v="847" actId="478"/>
          <ac:picMkLst>
            <pc:docMk/>
            <pc:sldMk cId="2740023556" sldId="261"/>
            <ac:picMk id="31" creationId="{60522172-E2F8-9CDB-EFA8-ADA9F8CD71B7}"/>
          </ac:picMkLst>
        </pc:picChg>
        <pc:picChg chg="add mod">
          <ac:chgData name="Weng, Chenyang" userId="286168d3-361c-4661-a522-0f6c7780d012" providerId="ADAL" clId="{A89E03C3-7109-41CD-B46B-C51A8E135CAA}" dt="2022-08-12T23:19:23.210" v="1090" actId="1076"/>
          <ac:picMkLst>
            <pc:docMk/>
            <pc:sldMk cId="2740023556" sldId="261"/>
            <ac:picMk id="33" creationId="{37EA56C7-0CC2-15A5-32E4-AD1249ECE684}"/>
          </ac:picMkLst>
        </pc:picChg>
        <pc:picChg chg="add mod">
          <ac:chgData name="Weng, Chenyang" userId="286168d3-361c-4661-a522-0f6c7780d012" providerId="ADAL" clId="{A89E03C3-7109-41CD-B46B-C51A8E135CAA}" dt="2022-08-12T23:19:23.210" v="1090" actId="1076"/>
          <ac:picMkLst>
            <pc:docMk/>
            <pc:sldMk cId="2740023556" sldId="261"/>
            <ac:picMk id="35" creationId="{4F237E41-D775-103B-5C21-7906EBC08324}"/>
          </ac:picMkLst>
        </pc:picChg>
        <pc:picChg chg="add mod">
          <ac:chgData name="Weng, Chenyang" userId="286168d3-361c-4661-a522-0f6c7780d012" providerId="ADAL" clId="{A89E03C3-7109-41CD-B46B-C51A8E135CAA}" dt="2022-08-12T23:19:23.210" v="1090" actId="1076"/>
          <ac:picMkLst>
            <pc:docMk/>
            <pc:sldMk cId="2740023556" sldId="261"/>
            <ac:picMk id="37" creationId="{83D4DA1B-D433-5CC9-EDFE-D8996917BAF2}"/>
          </ac:picMkLst>
        </pc:picChg>
        <pc:picChg chg="add mod">
          <ac:chgData name="Weng, Chenyang" userId="286168d3-361c-4661-a522-0f6c7780d012" providerId="ADAL" clId="{A89E03C3-7109-41CD-B46B-C51A8E135CAA}" dt="2022-08-12T23:19:23.210" v="1090" actId="1076"/>
          <ac:picMkLst>
            <pc:docMk/>
            <pc:sldMk cId="2740023556" sldId="261"/>
            <ac:picMk id="39" creationId="{1795648C-873F-867A-A659-BB572780E60F}"/>
          </ac:picMkLst>
        </pc:picChg>
        <pc:picChg chg="add mod">
          <ac:chgData name="Weng, Chenyang" userId="286168d3-361c-4661-a522-0f6c7780d012" providerId="ADAL" clId="{A89E03C3-7109-41CD-B46B-C51A8E135CAA}" dt="2022-08-12T23:19:23.210" v="1090" actId="1076"/>
          <ac:picMkLst>
            <pc:docMk/>
            <pc:sldMk cId="2740023556" sldId="261"/>
            <ac:picMk id="41" creationId="{32601BFB-52BA-E20D-2F50-AA9D167E9AA9}"/>
          </ac:picMkLst>
        </pc:picChg>
        <pc:picChg chg="add mod">
          <ac:chgData name="Weng, Chenyang" userId="286168d3-361c-4661-a522-0f6c7780d012" providerId="ADAL" clId="{A89E03C3-7109-41CD-B46B-C51A8E135CAA}" dt="2022-08-12T23:19:23.210" v="1090" actId="1076"/>
          <ac:picMkLst>
            <pc:docMk/>
            <pc:sldMk cId="2740023556" sldId="261"/>
            <ac:picMk id="43" creationId="{82DC2F1F-C9AA-D67A-F534-0EF4A6358192}"/>
          </ac:picMkLst>
        </pc:picChg>
        <pc:picChg chg="add mod">
          <ac:chgData name="Weng, Chenyang" userId="286168d3-361c-4661-a522-0f6c7780d012" providerId="ADAL" clId="{A89E03C3-7109-41CD-B46B-C51A8E135CAA}" dt="2022-08-12T23:18:55.222" v="1015" actId="164"/>
          <ac:picMkLst>
            <pc:docMk/>
            <pc:sldMk cId="2740023556" sldId="261"/>
            <ac:picMk id="44" creationId="{18964FD9-98D0-8CAC-5597-1A80B441BD38}"/>
          </ac:picMkLst>
        </pc:picChg>
        <pc:picChg chg="add mod">
          <ac:chgData name="Weng, Chenyang" userId="286168d3-361c-4661-a522-0f6c7780d012" providerId="ADAL" clId="{A89E03C3-7109-41CD-B46B-C51A8E135CAA}" dt="2022-08-12T23:18:51.091" v="1014" actId="164"/>
          <ac:picMkLst>
            <pc:docMk/>
            <pc:sldMk cId="2740023556" sldId="261"/>
            <ac:picMk id="45" creationId="{40E259F7-8F90-5818-92F6-3E1E13093908}"/>
          </ac:picMkLst>
        </pc:picChg>
        <pc:picChg chg="add mod">
          <ac:chgData name="Weng, Chenyang" userId="286168d3-361c-4661-a522-0f6c7780d012" providerId="ADAL" clId="{A89E03C3-7109-41CD-B46B-C51A8E135CAA}" dt="2022-08-12T23:18:46.613" v="1013" actId="164"/>
          <ac:picMkLst>
            <pc:docMk/>
            <pc:sldMk cId="2740023556" sldId="261"/>
            <ac:picMk id="46" creationId="{AB24E6E1-FD13-4928-5F07-DABC6BF5A065}"/>
          </ac:picMkLst>
        </pc:picChg>
        <pc:picChg chg="add del mod">
          <ac:chgData name="Weng, Chenyang" userId="286168d3-361c-4661-a522-0f6c7780d012" providerId="ADAL" clId="{A89E03C3-7109-41CD-B46B-C51A8E135CAA}" dt="2022-08-12T23:03:59.550" v="843" actId="478"/>
          <ac:picMkLst>
            <pc:docMk/>
            <pc:sldMk cId="2740023556" sldId="261"/>
            <ac:picMk id="47" creationId="{79A52786-9B8B-D97A-26EA-D6DDCC9B8276}"/>
          </ac:picMkLst>
        </pc:picChg>
        <pc:picChg chg="add mod">
          <ac:chgData name="Weng, Chenyang" userId="286168d3-361c-4661-a522-0f6c7780d012" providerId="ADAL" clId="{A89E03C3-7109-41CD-B46B-C51A8E135CAA}" dt="2022-08-12T23:18:42.075" v="1012" actId="164"/>
          <ac:picMkLst>
            <pc:docMk/>
            <pc:sldMk cId="2740023556" sldId="261"/>
            <ac:picMk id="48" creationId="{F6C7392C-967B-E5F8-4353-42030855B9CA}"/>
          </ac:picMkLst>
        </pc:picChg>
        <pc:picChg chg="add mod">
          <ac:chgData name="Weng, Chenyang" userId="286168d3-361c-4661-a522-0f6c7780d012" providerId="ADAL" clId="{A89E03C3-7109-41CD-B46B-C51A8E135CAA}" dt="2022-08-12T23:18:34.074" v="1011" actId="164"/>
          <ac:picMkLst>
            <pc:docMk/>
            <pc:sldMk cId="2740023556" sldId="261"/>
            <ac:picMk id="49" creationId="{DC1DA215-7AE6-738D-53C8-8DA0653DCD71}"/>
          </ac:picMkLst>
        </pc:picChg>
        <pc:picChg chg="add mod">
          <ac:chgData name="Weng, Chenyang" userId="286168d3-361c-4661-a522-0f6c7780d012" providerId="ADAL" clId="{A89E03C3-7109-41CD-B46B-C51A8E135CAA}" dt="2022-08-12T23:39:14.243" v="1204" actId="1076"/>
          <ac:picMkLst>
            <pc:docMk/>
            <pc:sldMk cId="2740023556" sldId="261"/>
            <ac:picMk id="67" creationId="{F75EB560-E403-D41C-EBE0-D0821CD5E925}"/>
          </ac:picMkLst>
        </pc:picChg>
        <pc:picChg chg="add mod">
          <ac:chgData name="Weng, Chenyang" userId="286168d3-361c-4661-a522-0f6c7780d012" providerId="ADAL" clId="{A89E03C3-7109-41CD-B46B-C51A8E135CAA}" dt="2022-08-12T23:39:14.243" v="1204" actId="1076"/>
          <ac:picMkLst>
            <pc:docMk/>
            <pc:sldMk cId="2740023556" sldId="261"/>
            <ac:picMk id="68" creationId="{6C8248A8-12A6-FDAA-9A2D-7EFC05B001B7}"/>
          </ac:picMkLst>
        </pc:picChg>
        <pc:picChg chg="mod">
          <ac:chgData name="Weng, Chenyang" userId="286168d3-361c-4661-a522-0f6c7780d012" providerId="ADAL" clId="{A89E03C3-7109-41CD-B46B-C51A8E135CAA}" dt="2022-08-12T23:21:35.068" v="1098"/>
          <ac:picMkLst>
            <pc:docMk/>
            <pc:sldMk cId="2740023556" sldId="261"/>
            <ac:picMk id="70" creationId="{31FD4FAD-5C0E-2CD3-6BED-54BF9F99CFA2}"/>
          </ac:picMkLst>
        </pc:picChg>
        <pc:picChg chg="add mod">
          <ac:chgData name="Weng, Chenyang" userId="286168d3-361c-4661-a522-0f6c7780d012" providerId="ADAL" clId="{A89E03C3-7109-41CD-B46B-C51A8E135CAA}" dt="2022-08-12T23:39:14.243" v="1204" actId="1076"/>
          <ac:picMkLst>
            <pc:docMk/>
            <pc:sldMk cId="2740023556" sldId="261"/>
            <ac:picMk id="73" creationId="{79910E6A-1332-035D-EDE0-D323C771CD43}"/>
          </ac:picMkLst>
        </pc:picChg>
        <pc:picChg chg="add mod">
          <ac:chgData name="Weng, Chenyang" userId="286168d3-361c-4661-a522-0f6c7780d012" providerId="ADAL" clId="{A89E03C3-7109-41CD-B46B-C51A8E135CAA}" dt="2022-08-12T23:39:14.243" v="1204" actId="1076"/>
          <ac:picMkLst>
            <pc:docMk/>
            <pc:sldMk cId="2740023556" sldId="261"/>
            <ac:picMk id="74" creationId="{4E4B7C23-CEE5-3810-2426-65225C9E0276}"/>
          </ac:picMkLst>
        </pc:picChg>
        <pc:picChg chg="mod">
          <ac:chgData name="Weng, Chenyang" userId="286168d3-361c-4661-a522-0f6c7780d012" providerId="ADAL" clId="{A89E03C3-7109-41CD-B46B-C51A8E135CAA}" dt="2022-08-12T23:34:29.154" v="1166"/>
          <ac:picMkLst>
            <pc:docMk/>
            <pc:sldMk cId="2740023556" sldId="261"/>
            <ac:picMk id="76" creationId="{5F6B9A42-87E5-4566-6DAB-0C64924F648C}"/>
          </ac:picMkLst>
        </pc:picChg>
        <pc:picChg chg="add mod">
          <ac:chgData name="Weng, Chenyang" userId="286168d3-361c-4661-a522-0f6c7780d012" providerId="ADAL" clId="{A89E03C3-7109-41CD-B46B-C51A8E135CAA}" dt="2022-08-12T23:39:14.243" v="1204" actId="1076"/>
          <ac:picMkLst>
            <pc:docMk/>
            <pc:sldMk cId="2740023556" sldId="261"/>
            <ac:picMk id="80" creationId="{469AD4EF-7FFA-3B90-3A7A-7AE23775687D}"/>
          </ac:picMkLst>
        </pc:picChg>
        <pc:picChg chg="add mod">
          <ac:chgData name="Weng, Chenyang" userId="286168d3-361c-4661-a522-0f6c7780d012" providerId="ADAL" clId="{A89E03C3-7109-41CD-B46B-C51A8E135CAA}" dt="2022-08-12T23:39:14.243" v="1204" actId="1076"/>
          <ac:picMkLst>
            <pc:docMk/>
            <pc:sldMk cId="2740023556" sldId="261"/>
            <ac:picMk id="81" creationId="{85A53F10-839D-C020-3409-5EA478CD352C}"/>
          </ac:picMkLst>
        </pc:picChg>
        <pc:picChg chg="add mod">
          <ac:chgData name="Weng, Chenyang" userId="286168d3-361c-4661-a522-0f6c7780d012" providerId="ADAL" clId="{A89E03C3-7109-41CD-B46B-C51A8E135CAA}" dt="2022-08-12T23:39:14.243" v="1204" actId="1076"/>
          <ac:picMkLst>
            <pc:docMk/>
            <pc:sldMk cId="2740023556" sldId="261"/>
            <ac:picMk id="82" creationId="{A854BE16-7F8A-83F0-4E10-28464E29C7A5}"/>
          </ac:picMkLst>
        </pc:picChg>
        <pc:picChg chg="add mod">
          <ac:chgData name="Weng, Chenyang" userId="286168d3-361c-4661-a522-0f6c7780d012" providerId="ADAL" clId="{A89E03C3-7109-41CD-B46B-C51A8E135CAA}" dt="2022-08-12T23:39:14.243" v="1204" actId="1076"/>
          <ac:picMkLst>
            <pc:docMk/>
            <pc:sldMk cId="2740023556" sldId="261"/>
            <ac:picMk id="83" creationId="{1CF2E20C-6363-68B8-5E83-1BD355EBC2A3}"/>
          </ac:picMkLst>
        </pc:picChg>
        <pc:picChg chg="add del mod">
          <ac:chgData name="Weng, Chenyang" userId="286168d3-361c-4661-a522-0f6c7780d012" providerId="ADAL" clId="{A89E03C3-7109-41CD-B46B-C51A8E135CAA}" dt="2022-08-12T23:48:28.394" v="1244" actId="478"/>
          <ac:picMkLst>
            <pc:docMk/>
            <pc:sldMk cId="2740023556" sldId="261"/>
            <ac:picMk id="91" creationId="{3B8135F4-AA0B-23A0-1AC8-AE87A2D2861B}"/>
          </ac:picMkLst>
        </pc:picChg>
        <pc:picChg chg="add del mod">
          <ac:chgData name="Weng, Chenyang" userId="286168d3-361c-4661-a522-0f6c7780d012" providerId="ADAL" clId="{A89E03C3-7109-41CD-B46B-C51A8E135CAA}" dt="2022-08-12T23:49:19.599" v="1261" actId="478"/>
          <ac:picMkLst>
            <pc:docMk/>
            <pc:sldMk cId="2740023556" sldId="261"/>
            <ac:picMk id="93" creationId="{BFB69CB9-C65F-DF5C-768B-00D8D00C9E61}"/>
          </ac:picMkLst>
        </pc:picChg>
        <pc:cxnChg chg="add del mod">
          <ac:chgData name="Weng, Chenyang" userId="286168d3-361c-4661-a522-0f6c7780d012" providerId="ADAL" clId="{A89E03C3-7109-41CD-B46B-C51A8E135CAA}" dt="2022-08-12T22:44:31.966" v="610" actId="478"/>
          <ac:cxnSpMkLst>
            <pc:docMk/>
            <pc:sldMk cId="2740023556" sldId="261"/>
            <ac:cxnSpMk id="15" creationId="{BF4F58EC-BBC3-7BDD-050D-F23602CB360C}"/>
          </ac:cxnSpMkLst>
        </pc:cxnChg>
        <pc:cxnChg chg="add del mod">
          <ac:chgData name="Weng, Chenyang" userId="286168d3-361c-4661-a522-0f6c7780d012" providerId="ADAL" clId="{A89E03C3-7109-41CD-B46B-C51A8E135CAA}" dt="2022-08-12T22:51:32.789" v="710" actId="478"/>
          <ac:cxnSpMkLst>
            <pc:docMk/>
            <pc:sldMk cId="2740023556" sldId="261"/>
            <ac:cxnSpMk id="18" creationId="{4898CB16-AFAD-CD7A-7CC3-F2DE139A3BC5}"/>
          </ac:cxnSpMkLst>
        </pc:cxnChg>
        <pc:cxnChg chg="add del mod">
          <ac:chgData name="Weng, Chenyang" userId="286168d3-361c-4661-a522-0f6c7780d012" providerId="ADAL" clId="{A89E03C3-7109-41CD-B46B-C51A8E135CAA}" dt="2022-08-12T22:51:32.789" v="710" actId="478"/>
          <ac:cxnSpMkLst>
            <pc:docMk/>
            <pc:sldMk cId="2740023556" sldId="261"/>
            <ac:cxnSpMk id="21" creationId="{13D22E41-1AD8-60E8-0701-1EFB735C2D93}"/>
          </ac:cxnSpMkLst>
        </pc:cxnChg>
      </pc:sldChg>
      <pc:sldChg chg="modSp new mod ord">
        <pc:chgData name="Weng, Chenyang" userId="286168d3-361c-4661-a522-0f6c7780d012" providerId="ADAL" clId="{A89E03C3-7109-41CD-B46B-C51A8E135CAA}" dt="2022-08-13T11:31:35.601" v="1780"/>
        <pc:sldMkLst>
          <pc:docMk/>
          <pc:sldMk cId="722408001" sldId="262"/>
        </pc:sldMkLst>
        <pc:spChg chg="mod">
          <ac:chgData name="Weng, Chenyang" userId="286168d3-361c-4661-a522-0f6c7780d012" providerId="ADAL" clId="{A89E03C3-7109-41CD-B46B-C51A8E135CAA}" dt="2022-08-13T11:30:48.764" v="1749" actId="20577"/>
          <ac:spMkLst>
            <pc:docMk/>
            <pc:sldMk cId="722408001" sldId="262"/>
            <ac:spMk id="2" creationId="{5EDD2964-ECE7-E898-E934-E6BA3B497ACE}"/>
          </ac:spMkLst>
        </pc:spChg>
        <pc:spChg chg="mod">
          <ac:chgData name="Weng, Chenyang" userId="286168d3-361c-4661-a522-0f6c7780d012" providerId="ADAL" clId="{A89E03C3-7109-41CD-B46B-C51A8E135CAA}" dt="2022-08-13T11:31:35.601" v="1780"/>
          <ac:spMkLst>
            <pc:docMk/>
            <pc:sldMk cId="722408001" sldId="262"/>
            <ac:spMk id="3" creationId="{3E4BF19D-4F04-FE6C-1A42-EA9A211017C7}"/>
          </ac:spMkLst>
        </pc:spChg>
      </pc:sldChg>
      <pc:sldChg chg="delSp modSp add del mod">
        <pc:chgData name="Weng, Chenyang" userId="286168d3-361c-4661-a522-0f6c7780d012" providerId="ADAL" clId="{A89E03C3-7109-41CD-B46B-C51A8E135CAA}" dt="2022-08-13T11:03:14.723" v="1290" actId="47"/>
        <pc:sldMkLst>
          <pc:docMk/>
          <pc:sldMk cId="3108609831" sldId="262"/>
        </pc:sldMkLst>
        <pc:picChg chg="del">
          <ac:chgData name="Weng, Chenyang" userId="286168d3-361c-4661-a522-0f6c7780d012" providerId="ADAL" clId="{A89E03C3-7109-41CD-B46B-C51A8E135CAA}" dt="2022-08-12T23:02:48.381" v="812" actId="478"/>
          <ac:picMkLst>
            <pc:docMk/>
            <pc:sldMk cId="3108609831" sldId="262"/>
            <ac:picMk id="27" creationId="{126FE2E3-CF01-A1B0-757F-D3AE3F144A35}"/>
          </ac:picMkLst>
        </pc:picChg>
        <pc:picChg chg="del">
          <ac:chgData name="Weng, Chenyang" userId="286168d3-361c-4661-a522-0f6c7780d012" providerId="ADAL" clId="{A89E03C3-7109-41CD-B46B-C51A8E135CAA}" dt="2022-08-12T23:02:51.646" v="815" actId="478"/>
          <ac:picMkLst>
            <pc:docMk/>
            <pc:sldMk cId="3108609831" sldId="262"/>
            <ac:picMk id="31" creationId="{60522172-E2F8-9CDB-EFA8-ADA9F8CD71B7}"/>
          </ac:picMkLst>
        </pc:picChg>
        <pc:picChg chg="mod">
          <ac:chgData name="Weng, Chenyang" userId="286168d3-361c-4661-a522-0f6c7780d012" providerId="ADAL" clId="{A89E03C3-7109-41CD-B46B-C51A8E135CAA}" dt="2022-08-12T23:16:21.779" v="995"/>
          <ac:picMkLst>
            <pc:docMk/>
            <pc:sldMk cId="3108609831" sldId="262"/>
            <ac:picMk id="33" creationId="{37EA56C7-0CC2-15A5-32E4-AD1249ECE684}"/>
          </ac:picMkLst>
        </pc:picChg>
        <pc:picChg chg="mod">
          <ac:chgData name="Weng, Chenyang" userId="286168d3-361c-4661-a522-0f6c7780d012" providerId="ADAL" clId="{A89E03C3-7109-41CD-B46B-C51A8E135CAA}" dt="2022-08-12T23:16:21.779" v="995"/>
          <ac:picMkLst>
            <pc:docMk/>
            <pc:sldMk cId="3108609831" sldId="262"/>
            <ac:picMk id="35" creationId="{4F237E41-D775-103B-5C21-7906EBC08324}"/>
          </ac:picMkLst>
        </pc:picChg>
        <pc:picChg chg="mod">
          <ac:chgData name="Weng, Chenyang" userId="286168d3-361c-4661-a522-0f6c7780d012" providerId="ADAL" clId="{A89E03C3-7109-41CD-B46B-C51A8E135CAA}" dt="2022-08-12T23:16:21.779" v="995"/>
          <ac:picMkLst>
            <pc:docMk/>
            <pc:sldMk cId="3108609831" sldId="262"/>
            <ac:picMk id="37" creationId="{83D4DA1B-D433-5CC9-EDFE-D8996917BAF2}"/>
          </ac:picMkLst>
        </pc:picChg>
        <pc:picChg chg="mod">
          <ac:chgData name="Weng, Chenyang" userId="286168d3-361c-4661-a522-0f6c7780d012" providerId="ADAL" clId="{A89E03C3-7109-41CD-B46B-C51A8E135CAA}" dt="2022-08-12T23:16:21.779" v="995"/>
          <ac:picMkLst>
            <pc:docMk/>
            <pc:sldMk cId="3108609831" sldId="262"/>
            <ac:picMk id="39" creationId="{1795648C-873F-867A-A659-BB572780E60F}"/>
          </ac:picMkLst>
        </pc:picChg>
        <pc:picChg chg="mod">
          <ac:chgData name="Weng, Chenyang" userId="286168d3-361c-4661-a522-0f6c7780d012" providerId="ADAL" clId="{A89E03C3-7109-41CD-B46B-C51A8E135CAA}" dt="2022-08-12T23:16:21.779" v="995"/>
          <ac:picMkLst>
            <pc:docMk/>
            <pc:sldMk cId="3108609831" sldId="262"/>
            <ac:picMk id="41" creationId="{32601BFB-52BA-E20D-2F50-AA9D167E9AA9}"/>
          </ac:picMkLst>
        </pc:picChg>
        <pc:picChg chg="mod">
          <ac:chgData name="Weng, Chenyang" userId="286168d3-361c-4661-a522-0f6c7780d012" providerId="ADAL" clId="{A89E03C3-7109-41CD-B46B-C51A8E135CAA}" dt="2022-08-12T23:16:21.779" v="995"/>
          <ac:picMkLst>
            <pc:docMk/>
            <pc:sldMk cId="3108609831" sldId="262"/>
            <ac:picMk id="43" creationId="{82DC2F1F-C9AA-D67A-F534-0EF4A6358192}"/>
          </ac:picMkLst>
        </pc:picChg>
      </pc:sldChg>
      <pc:sldChg chg="delSp modSp add del mod">
        <pc:chgData name="Weng, Chenyang" userId="286168d3-361c-4661-a522-0f6c7780d012" providerId="ADAL" clId="{A89E03C3-7109-41CD-B46B-C51A8E135CAA}" dt="2022-08-13T11:03:14.723" v="1290" actId="47"/>
        <pc:sldMkLst>
          <pc:docMk/>
          <pc:sldMk cId="1147737241" sldId="263"/>
        </pc:sldMkLst>
        <pc:picChg chg="del">
          <ac:chgData name="Weng, Chenyang" userId="286168d3-361c-4661-a522-0f6c7780d012" providerId="ADAL" clId="{A89E03C3-7109-41CD-B46B-C51A8E135CAA}" dt="2022-08-12T23:02:49.637" v="813" actId="478"/>
          <ac:picMkLst>
            <pc:docMk/>
            <pc:sldMk cId="1147737241" sldId="263"/>
            <ac:picMk id="27" creationId="{126FE2E3-CF01-A1B0-757F-D3AE3F144A35}"/>
          </ac:picMkLst>
        </pc:picChg>
        <pc:picChg chg="del">
          <ac:chgData name="Weng, Chenyang" userId="286168d3-361c-4661-a522-0f6c7780d012" providerId="ADAL" clId="{A89E03C3-7109-41CD-B46B-C51A8E135CAA}" dt="2022-08-12T23:02:50.285" v="814" actId="478"/>
          <ac:picMkLst>
            <pc:docMk/>
            <pc:sldMk cId="1147737241" sldId="263"/>
            <ac:picMk id="31" creationId="{60522172-E2F8-9CDB-EFA8-ADA9F8CD71B7}"/>
          </ac:picMkLst>
        </pc:picChg>
        <pc:picChg chg="mod">
          <ac:chgData name="Weng, Chenyang" userId="286168d3-361c-4661-a522-0f6c7780d012" providerId="ADAL" clId="{A89E03C3-7109-41CD-B46B-C51A8E135CAA}" dt="2022-08-12T23:16:21.779" v="995"/>
          <ac:picMkLst>
            <pc:docMk/>
            <pc:sldMk cId="1147737241" sldId="263"/>
            <ac:picMk id="33" creationId="{37EA56C7-0CC2-15A5-32E4-AD1249ECE684}"/>
          </ac:picMkLst>
        </pc:picChg>
        <pc:picChg chg="mod">
          <ac:chgData name="Weng, Chenyang" userId="286168d3-361c-4661-a522-0f6c7780d012" providerId="ADAL" clId="{A89E03C3-7109-41CD-B46B-C51A8E135CAA}" dt="2022-08-12T23:16:21.779" v="995"/>
          <ac:picMkLst>
            <pc:docMk/>
            <pc:sldMk cId="1147737241" sldId="263"/>
            <ac:picMk id="35" creationId="{4F237E41-D775-103B-5C21-7906EBC08324}"/>
          </ac:picMkLst>
        </pc:picChg>
        <pc:picChg chg="mod">
          <ac:chgData name="Weng, Chenyang" userId="286168d3-361c-4661-a522-0f6c7780d012" providerId="ADAL" clId="{A89E03C3-7109-41CD-B46B-C51A8E135CAA}" dt="2022-08-12T23:16:21.779" v="995"/>
          <ac:picMkLst>
            <pc:docMk/>
            <pc:sldMk cId="1147737241" sldId="263"/>
            <ac:picMk id="37" creationId="{83D4DA1B-D433-5CC9-EDFE-D8996917BAF2}"/>
          </ac:picMkLst>
        </pc:picChg>
        <pc:picChg chg="mod">
          <ac:chgData name="Weng, Chenyang" userId="286168d3-361c-4661-a522-0f6c7780d012" providerId="ADAL" clId="{A89E03C3-7109-41CD-B46B-C51A8E135CAA}" dt="2022-08-12T23:16:21.779" v="995"/>
          <ac:picMkLst>
            <pc:docMk/>
            <pc:sldMk cId="1147737241" sldId="263"/>
            <ac:picMk id="39" creationId="{1795648C-873F-867A-A659-BB572780E60F}"/>
          </ac:picMkLst>
        </pc:picChg>
        <pc:picChg chg="mod">
          <ac:chgData name="Weng, Chenyang" userId="286168d3-361c-4661-a522-0f6c7780d012" providerId="ADAL" clId="{A89E03C3-7109-41CD-B46B-C51A8E135CAA}" dt="2022-08-12T23:16:21.779" v="995"/>
          <ac:picMkLst>
            <pc:docMk/>
            <pc:sldMk cId="1147737241" sldId="263"/>
            <ac:picMk id="41" creationId="{32601BFB-52BA-E20D-2F50-AA9D167E9AA9}"/>
          </ac:picMkLst>
        </pc:picChg>
        <pc:picChg chg="mod">
          <ac:chgData name="Weng, Chenyang" userId="286168d3-361c-4661-a522-0f6c7780d012" providerId="ADAL" clId="{A89E03C3-7109-41CD-B46B-C51A8E135CAA}" dt="2022-08-12T23:16:21.779" v="995"/>
          <ac:picMkLst>
            <pc:docMk/>
            <pc:sldMk cId="1147737241" sldId="263"/>
            <ac:picMk id="43" creationId="{82DC2F1F-C9AA-D67A-F534-0EF4A6358192}"/>
          </ac:picMkLst>
        </pc:picChg>
      </pc:sldChg>
      <pc:sldChg chg="addSp delSp modSp new del mod">
        <pc:chgData name="Weng, Chenyang" userId="286168d3-361c-4661-a522-0f6c7780d012" providerId="ADAL" clId="{A89E03C3-7109-41CD-B46B-C51A8E135CAA}" dt="2022-08-13T11:03:14.723" v="1290" actId="47"/>
        <pc:sldMkLst>
          <pc:docMk/>
          <pc:sldMk cId="659682143" sldId="264"/>
        </pc:sldMkLst>
        <pc:spChg chg="del">
          <ac:chgData name="Weng, Chenyang" userId="286168d3-361c-4661-a522-0f6c7780d012" providerId="ADAL" clId="{A89E03C3-7109-41CD-B46B-C51A8E135CAA}" dt="2022-08-12T23:01:33.031" v="794" actId="478"/>
          <ac:spMkLst>
            <pc:docMk/>
            <pc:sldMk cId="659682143" sldId="264"/>
            <ac:spMk id="2" creationId="{A5F62BD5-588B-B341-4C46-0D32D534348C}"/>
          </ac:spMkLst>
        </pc:spChg>
        <pc:spChg chg="del">
          <ac:chgData name="Weng, Chenyang" userId="286168d3-361c-4661-a522-0f6c7780d012" providerId="ADAL" clId="{A89E03C3-7109-41CD-B46B-C51A8E135CAA}" dt="2022-08-12T23:01:18.225" v="788"/>
          <ac:spMkLst>
            <pc:docMk/>
            <pc:sldMk cId="659682143" sldId="264"/>
            <ac:spMk id="3" creationId="{6FFDF33F-CB33-73B3-B47A-9376B371B5B0}"/>
          </ac:spMkLst>
        </pc:spChg>
        <pc:spChg chg="add del mod">
          <ac:chgData name="Weng, Chenyang" userId="286168d3-361c-4661-a522-0f6c7780d012" providerId="ADAL" clId="{A89E03C3-7109-41CD-B46B-C51A8E135CAA}" dt="2022-08-12T23:01:23.805" v="791" actId="478"/>
          <ac:spMkLst>
            <pc:docMk/>
            <pc:sldMk cId="659682143" sldId="264"/>
            <ac:spMk id="6" creationId="{FB0E7CDB-D721-61F2-E4AE-9914E24618F4}"/>
          </ac:spMkLst>
        </pc:spChg>
        <pc:picChg chg="add del mod">
          <ac:chgData name="Weng, Chenyang" userId="286168d3-361c-4661-a522-0f6c7780d012" providerId="ADAL" clId="{A89E03C3-7109-41CD-B46B-C51A8E135CAA}" dt="2022-08-12T23:01:22.736" v="790" actId="478"/>
          <ac:picMkLst>
            <pc:docMk/>
            <pc:sldMk cId="659682143" sldId="264"/>
            <ac:picMk id="4" creationId="{588DC7F7-8B06-ACDC-76DF-6A3C3B8B8C76}"/>
          </ac:picMkLst>
        </pc:picChg>
        <pc:picChg chg="add mod modCrop">
          <ac:chgData name="Weng, Chenyang" userId="286168d3-361c-4661-a522-0f6c7780d012" providerId="ADAL" clId="{A89E03C3-7109-41CD-B46B-C51A8E135CAA}" dt="2022-08-12T23:16:21.779" v="995"/>
          <ac:picMkLst>
            <pc:docMk/>
            <pc:sldMk cId="659682143" sldId="264"/>
            <ac:picMk id="7" creationId="{93FD886D-793D-F7B2-082E-6B2740823B79}"/>
          </ac:picMkLst>
        </pc:picChg>
        <pc:picChg chg="add mod modCrop">
          <ac:chgData name="Weng, Chenyang" userId="286168d3-361c-4661-a522-0f6c7780d012" providerId="ADAL" clId="{A89E03C3-7109-41CD-B46B-C51A8E135CAA}" dt="2022-08-12T23:16:21.779" v="995"/>
          <ac:picMkLst>
            <pc:docMk/>
            <pc:sldMk cId="659682143" sldId="264"/>
            <ac:picMk id="8" creationId="{511FE05B-EA93-551A-C0D2-62ACBEA5CE08}"/>
          </ac:picMkLst>
        </pc:picChg>
        <pc:picChg chg="add mod modCrop">
          <ac:chgData name="Weng, Chenyang" userId="286168d3-361c-4661-a522-0f6c7780d012" providerId="ADAL" clId="{A89E03C3-7109-41CD-B46B-C51A8E135CAA}" dt="2022-08-12T23:16:21.779" v="995"/>
          <ac:picMkLst>
            <pc:docMk/>
            <pc:sldMk cId="659682143" sldId="264"/>
            <ac:picMk id="9" creationId="{8BA33D59-F74F-3AAC-E80D-5F9CBD9A4276}"/>
          </ac:picMkLst>
        </pc:picChg>
        <pc:picChg chg="add mod modCrop">
          <ac:chgData name="Weng, Chenyang" userId="286168d3-361c-4661-a522-0f6c7780d012" providerId="ADAL" clId="{A89E03C3-7109-41CD-B46B-C51A8E135CAA}" dt="2022-08-12T23:16:21.779" v="995"/>
          <ac:picMkLst>
            <pc:docMk/>
            <pc:sldMk cId="659682143" sldId="264"/>
            <ac:picMk id="10" creationId="{A1AECFA7-8264-36E1-3E7E-6C79EF335A71}"/>
          </ac:picMkLst>
        </pc:picChg>
      </pc:sldChg>
      <pc:sldMasterChg chg="modSp modSldLayout">
        <pc:chgData name="Weng, Chenyang" userId="286168d3-361c-4661-a522-0f6c7780d012" providerId="ADAL" clId="{A89E03C3-7109-41CD-B46B-C51A8E135CAA}" dt="2022-08-12T23:16:21.779" v="995"/>
        <pc:sldMasterMkLst>
          <pc:docMk/>
          <pc:sldMasterMk cId="3208292432" sldId="2147483648"/>
        </pc:sldMasterMkLst>
        <pc:spChg chg="mod">
          <ac:chgData name="Weng, Chenyang" userId="286168d3-361c-4661-a522-0f6c7780d012" providerId="ADAL" clId="{A89E03C3-7109-41CD-B46B-C51A8E135CAA}" dt="2022-08-12T23:16:21.779" v="995"/>
          <ac:spMkLst>
            <pc:docMk/>
            <pc:sldMasterMk cId="3208292432" sldId="2147483648"/>
            <ac:spMk id="2" creationId="{8BFB3E0F-2A1B-07A1-2757-745C9AD13141}"/>
          </ac:spMkLst>
        </pc:spChg>
        <pc:spChg chg="mod">
          <ac:chgData name="Weng, Chenyang" userId="286168d3-361c-4661-a522-0f6c7780d012" providerId="ADAL" clId="{A89E03C3-7109-41CD-B46B-C51A8E135CAA}" dt="2022-08-12T23:16:21.779" v="995"/>
          <ac:spMkLst>
            <pc:docMk/>
            <pc:sldMasterMk cId="3208292432" sldId="2147483648"/>
            <ac:spMk id="3" creationId="{74299D64-8D14-FF15-DCC2-215584B07CAA}"/>
          </ac:spMkLst>
        </pc:spChg>
        <pc:spChg chg="mod">
          <ac:chgData name="Weng, Chenyang" userId="286168d3-361c-4661-a522-0f6c7780d012" providerId="ADAL" clId="{A89E03C3-7109-41CD-B46B-C51A8E135CAA}" dt="2022-08-12T23:16:21.779" v="995"/>
          <ac:spMkLst>
            <pc:docMk/>
            <pc:sldMasterMk cId="3208292432" sldId="2147483648"/>
            <ac:spMk id="4" creationId="{948FA942-86F0-9372-0096-121A71A75C95}"/>
          </ac:spMkLst>
        </pc:spChg>
        <pc:spChg chg="mod">
          <ac:chgData name="Weng, Chenyang" userId="286168d3-361c-4661-a522-0f6c7780d012" providerId="ADAL" clId="{A89E03C3-7109-41CD-B46B-C51A8E135CAA}" dt="2022-08-12T23:16:21.779" v="995"/>
          <ac:spMkLst>
            <pc:docMk/>
            <pc:sldMasterMk cId="3208292432" sldId="2147483648"/>
            <ac:spMk id="5" creationId="{59431E93-CDE4-A0FA-B7F0-4FA816D5A182}"/>
          </ac:spMkLst>
        </pc:spChg>
        <pc:spChg chg="mod">
          <ac:chgData name="Weng, Chenyang" userId="286168d3-361c-4661-a522-0f6c7780d012" providerId="ADAL" clId="{A89E03C3-7109-41CD-B46B-C51A8E135CAA}" dt="2022-08-12T23:16:21.779" v="995"/>
          <ac:spMkLst>
            <pc:docMk/>
            <pc:sldMasterMk cId="3208292432" sldId="2147483648"/>
            <ac:spMk id="6" creationId="{106BA9D5-EB61-03B0-46FD-C7EA6DD44714}"/>
          </ac:spMkLst>
        </pc:spChg>
        <pc:sldLayoutChg chg="modSp">
          <pc:chgData name="Weng, Chenyang" userId="286168d3-361c-4661-a522-0f6c7780d012" providerId="ADAL" clId="{A89E03C3-7109-41CD-B46B-C51A8E135CAA}" dt="2022-08-12T23:16:21.779" v="995"/>
          <pc:sldLayoutMkLst>
            <pc:docMk/>
            <pc:sldMasterMk cId="3208292432" sldId="2147483648"/>
            <pc:sldLayoutMk cId="3306623660" sldId="2147483649"/>
          </pc:sldLayoutMkLst>
          <pc:spChg chg="mod">
            <ac:chgData name="Weng, Chenyang" userId="286168d3-361c-4661-a522-0f6c7780d012" providerId="ADAL" clId="{A89E03C3-7109-41CD-B46B-C51A8E135CAA}" dt="2022-08-12T23:16:21.779" v="995"/>
            <ac:spMkLst>
              <pc:docMk/>
              <pc:sldMasterMk cId="3208292432" sldId="2147483648"/>
              <pc:sldLayoutMk cId="3306623660" sldId="2147483649"/>
              <ac:spMk id="2" creationId="{E41CED5B-2811-9B79-AFE7-9150556BDFDB}"/>
            </ac:spMkLst>
          </pc:spChg>
          <pc:spChg chg="mod">
            <ac:chgData name="Weng, Chenyang" userId="286168d3-361c-4661-a522-0f6c7780d012" providerId="ADAL" clId="{A89E03C3-7109-41CD-B46B-C51A8E135CAA}" dt="2022-08-12T23:16:21.779" v="995"/>
            <ac:spMkLst>
              <pc:docMk/>
              <pc:sldMasterMk cId="3208292432" sldId="2147483648"/>
              <pc:sldLayoutMk cId="3306623660" sldId="2147483649"/>
              <ac:spMk id="3" creationId="{B009504F-7745-E09D-2753-D4237E19845F}"/>
            </ac:spMkLst>
          </pc:spChg>
        </pc:sldLayoutChg>
        <pc:sldLayoutChg chg="modSp">
          <pc:chgData name="Weng, Chenyang" userId="286168d3-361c-4661-a522-0f6c7780d012" providerId="ADAL" clId="{A89E03C3-7109-41CD-B46B-C51A8E135CAA}" dt="2022-08-12T23:16:21.779" v="995"/>
          <pc:sldLayoutMkLst>
            <pc:docMk/>
            <pc:sldMasterMk cId="3208292432" sldId="2147483648"/>
            <pc:sldLayoutMk cId="2963936131" sldId="2147483651"/>
          </pc:sldLayoutMkLst>
          <pc:spChg chg="mod">
            <ac:chgData name="Weng, Chenyang" userId="286168d3-361c-4661-a522-0f6c7780d012" providerId="ADAL" clId="{A89E03C3-7109-41CD-B46B-C51A8E135CAA}" dt="2022-08-12T23:16:21.779" v="995"/>
            <ac:spMkLst>
              <pc:docMk/>
              <pc:sldMasterMk cId="3208292432" sldId="2147483648"/>
              <pc:sldLayoutMk cId="2963936131" sldId="2147483651"/>
              <ac:spMk id="2" creationId="{9A673C1A-1B7A-AE8C-3214-EC4E94688A20}"/>
            </ac:spMkLst>
          </pc:spChg>
          <pc:spChg chg="mod">
            <ac:chgData name="Weng, Chenyang" userId="286168d3-361c-4661-a522-0f6c7780d012" providerId="ADAL" clId="{A89E03C3-7109-41CD-B46B-C51A8E135CAA}" dt="2022-08-12T23:16:21.779" v="995"/>
            <ac:spMkLst>
              <pc:docMk/>
              <pc:sldMasterMk cId="3208292432" sldId="2147483648"/>
              <pc:sldLayoutMk cId="2963936131" sldId="2147483651"/>
              <ac:spMk id="3" creationId="{7D8C5F85-A271-10A1-D1FD-DAA05137E048}"/>
            </ac:spMkLst>
          </pc:spChg>
        </pc:sldLayoutChg>
        <pc:sldLayoutChg chg="modSp">
          <pc:chgData name="Weng, Chenyang" userId="286168d3-361c-4661-a522-0f6c7780d012" providerId="ADAL" clId="{A89E03C3-7109-41CD-B46B-C51A8E135CAA}" dt="2022-08-12T23:16:21.779" v="995"/>
          <pc:sldLayoutMkLst>
            <pc:docMk/>
            <pc:sldMasterMk cId="3208292432" sldId="2147483648"/>
            <pc:sldLayoutMk cId="3627157152" sldId="2147483652"/>
          </pc:sldLayoutMkLst>
          <pc:spChg chg="mod">
            <ac:chgData name="Weng, Chenyang" userId="286168d3-361c-4661-a522-0f6c7780d012" providerId="ADAL" clId="{A89E03C3-7109-41CD-B46B-C51A8E135CAA}" dt="2022-08-12T23:16:21.779" v="995"/>
            <ac:spMkLst>
              <pc:docMk/>
              <pc:sldMasterMk cId="3208292432" sldId="2147483648"/>
              <pc:sldLayoutMk cId="3627157152" sldId="2147483652"/>
              <ac:spMk id="3" creationId="{B50548D5-C189-A3B4-53C5-8168B34C98A2}"/>
            </ac:spMkLst>
          </pc:spChg>
          <pc:spChg chg="mod">
            <ac:chgData name="Weng, Chenyang" userId="286168d3-361c-4661-a522-0f6c7780d012" providerId="ADAL" clId="{A89E03C3-7109-41CD-B46B-C51A8E135CAA}" dt="2022-08-12T23:16:21.779" v="995"/>
            <ac:spMkLst>
              <pc:docMk/>
              <pc:sldMasterMk cId="3208292432" sldId="2147483648"/>
              <pc:sldLayoutMk cId="3627157152" sldId="2147483652"/>
              <ac:spMk id="4" creationId="{45FDACEA-1118-39F8-EE21-3ADAF8A09ED5}"/>
            </ac:spMkLst>
          </pc:spChg>
        </pc:sldLayoutChg>
        <pc:sldLayoutChg chg="modSp">
          <pc:chgData name="Weng, Chenyang" userId="286168d3-361c-4661-a522-0f6c7780d012" providerId="ADAL" clId="{A89E03C3-7109-41CD-B46B-C51A8E135CAA}" dt="2022-08-12T23:16:21.779" v="995"/>
          <pc:sldLayoutMkLst>
            <pc:docMk/>
            <pc:sldMasterMk cId="3208292432" sldId="2147483648"/>
            <pc:sldLayoutMk cId="3764332510" sldId="2147483653"/>
          </pc:sldLayoutMkLst>
          <pc:spChg chg="mod">
            <ac:chgData name="Weng, Chenyang" userId="286168d3-361c-4661-a522-0f6c7780d012" providerId="ADAL" clId="{A89E03C3-7109-41CD-B46B-C51A8E135CAA}" dt="2022-08-12T23:16:21.779" v="995"/>
            <ac:spMkLst>
              <pc:docMk/>
              <pc:sldMasterMk cId="3208292432" sldId="2147483648"/>
              <pc:sldLayoutMk cId="3764332510" sldId="2147483653"/>
              <ac:spMk id="2" creationId="{9956F34C-E7A3-649A-0BB1-E939688D813F}"/>
            </ac:spMkLst>
          </pc:spChg>
          <pc:spChg chg="mod">
            <ac:chgData name="Weng, Chenyang" userId="286168d3-361c-4661-a522-0f6c7780d012" providerId="ADAL" clId="{A89E03C3-7109-41CD-B46B-C51A8E135CAA}" dt="2022-08-12T23:16:21.779" v="995"/>
            <ac:spMkLst>
              <pc:docMk/>
              <pc:sldMasterMk cId="3208292432" sldId="2147483648"/>
              <pc:sldLayoutMk cId="3764332510" sldId="2147483653"/>
              <ac:spMk id="3" creationId="{1876A03A-73B5-35DB-14DE-615CA9C4EE1F}"/>
            </ac:spMkLst>
          </pc:spChg>
          <pc:spChg chg="mod">
            <ac:chgData name="Weng, Chenyang" userId="286168d3-361c-4661-a522-0f6c7780d012" providerId="ADAL" clId="{A89E03C3-7109-41CD-B46B-C51A8E135CAA}" dt="2022-08-12T23:16:21.779" v="995"/>
            <ac:spMkLst>
              <pc:docMk/>
              <pc:sldMasterMk cId="3208292432" sldId="2147483648"/>
              <pc:sldLayoutMk cId="3764332510" sldId="2147483653"/>
              <ac:spMk id="4" creationId="{15215EDF-C183-61FE-3AFD-43AB8F3D63E5}"/>
            </ac:spMkLst>
          </pc:spChg>
          <pc:spChg chg="mod">
            <ac:chgData name="Weng, Chenyang" userId="286168d3-361c-4661-a522-0f6c7780d012" providerId="ADAL" clId="{A89E03C3-7109-41CD-B46B-C51A8E135CAA}" dt="2022-08-12T23:16:21.779" v="995"/>
            <ac:spMkLst>
              <pc:docMk/>
              <pc:sldMasterMk cId="3208292432" sldId="2147483648"/>
              <pc:sldLayoutMk cId="3764332510" sldId="2147483653"/>
              <ac:spMk id="5" creationId="{62FE42E5-4D5B-93DB-9122-C24ECD8CC60A}"/>
            </ac:spMkLst>
          </pc:spChg>
          <pc:spChg chg="mod">
            <ac:chgData name="Weng, Chenyang" userId="286168d3-361c-4661-a522-0f6c7780d012" providerId="ADAL" clId="{A89E03C3-7109-41CD-B46B-C51A8E135CAA}" dt="2022-08-12T23:16:21.779" v="995"/>
            <ac:spMkLst>
              <pc:docMk/>
              <pc:sldMasterMk cId="3208292432" sldId="2147483648"/>
              <pc:sldLayoutMk cId="3764332510" sldId="2147483653"/>
              <ac:spMk id="6" creationId="{40D6D1AA-A119-7460-BAE7-07C94BCEB037}"/>
            </ac:spMkLst>
          </pc:spChg>
        </pc:sldLayoutChg>
        <pc:sldLayoutChg chg="modSp">
          <pc:chgData name="Weng, Chenyang" userId="286168d3-361c-4661-a522-0f6c7780d012" providerId="ADAL" clId="{A89E03C3-7109-41CD-B46B-C51A8E135CAA}" dt="2022-08-12T23:16:21.779" v="995"/>
          <pc:sldLayoutMkLst>
            <pc:docMk/>
            <pc:sldMasterMk cId="3208292432" sldId="2147483648"/>
            <pc:sldLayoutMk cId="2386088435" sldId="2147483656"/>
          </pc:sldLayoutMkLst>
          <pc:spChg chg="mod">
            <ac:chgData name="Weng, Chenyang" userId="286168d3-361c-4661-a522-0f6c7780d012" providerId="ADAL" clId="{A89E03C3-7109-41CD-B46B-C51A8E135CAA}" dt="2022-08-12T23:16:21.779" v="995"/>
            <ac:spMkLst>
              <pc:docMk/>
              <pc:sldMasterMk cId="3208292432" sldId="2147483648"/>
              <pc:sldLayoutMk cId="2386088435" sldId="2147483656"/>
              <ac:spMk id="2" creationId="{5C3A2D3B-4ACD-6683-E305-A8B72861CD28}"/>
            </ac:spMkLst>
          </pc:spChg>
          <pc:spChg chg="mod">
            <ac:chgData name="Weng, Chenyang" userId="286168d3-361c-4661-a522-0f6c7780d012" providerId="ADAL" clId="{A89E03C3-7109-41CD-B46B-C51A8E135CAA}" dt="2022-08-12T23:16:21.779" v="995"/>
            <ac:spMkLst>
              <pc:docMk/>
              <pc:sldMasterMk cId="3208292432" sldId="2147483648"/>
              <pc:sldLayoutMk cId="2386088435" sldId="2147483656"/>
              <ac:spMk id="3" creationId="{61A2CFA7-EECA-73AB-385C-38D497C039E6}"/>
            </ac:spMkLst>
          </pc:spChg>
          <pc:spChg chg="mod">
            <ac:chgData name="Weng, Chenyang" userId="286168d3-361c-4661-a522-0f6c7780d012" providerId="ADAL" clId="{A89E03C3-7109-41CD-B46B-C51A8E135CAA}" dt="2022-08-12T23:16:21.779" v="995"/>
            <ac:spMkLst>
              <pc:docMk/>
              <pc:sldMasterMk cId="3208292432" sldId="2147483648"/>
              <pc:sldLayoutMk cId="2386088435" sldId="2147483656"/>
              <ac:spMk id="4" creationId="{0610D624-20FB-7E90-BB4A-2EC996B6B4B4}"/>
            </ac:spMkLst>
          </pc:spChg>
        </pc:sldLayoutChg>
        <pc:sldLayoutChg chg="modSp">
          <pc:chgData name="Weng, Chenyang" userId="286168d3-361c-4661-a522-0f6c7780d012" providerId="ADAL" clId="{A89E03C3-7109-41CD-B46B-C51A8E135CAA}" dt="2022-08-12T23:16:21.779" v="995"/>
          <pc:sldLayoutMkLst>
            <pc:docMk/>
            <pc:sldMasterMk cId="3208292432" sldId="2147483648"/>
            <pc:sldLayoutMk cId="1613215396" sldId="2147483657"/>
          </pc:sldLayoutMkLst>
          <pc:spChg chg="mod">
            <ac:chgData name="Weng, Chenyang" userId="286168d3-361c-4661-a522-0f6c7780d012" providerId="ADAL" clId="{A89E03C3-7109-41CD-B46B-C51A8E135CAA}" dt="2022-08-12T23:16:21.779" v="995"/>
            <ac:spMkLst>
              <pc:docMk/>
              <pc:sldMasterMk cId="3208292432" sldId="2147483648"/>
              <pc:sldLayoutMk cId="1613215396" sldId="2147483657"/>
              <ac:spMk id="2" creationId="{77EB3A7D-7676-92F7-C2A7-D7436259A403}"/>
            </ac:spMkLst>
          </pc:spChg>
          <pc:spChg chg="mod">
            <ac:chgData name="Weng, Chenyang" userId="286168d3-361c-4661-a522-0f6c7780d012" providerId="ADAL" clId="{A89E03C3-7109-41CD-B46B-C51A8E135CAA}" dt="2022-08-12T23:16:21.779" v="995"/>
            <ac:spMkLst>
              <pc:docMk/>
              <pc:sldMasterMk cId="3208292432" sldId="2147483648"/>
              <pc:sldLayoutMk cId="1613215396" sldId="2147483657"/>
              <ac:spMk id="3" creationId="{9DFE5D49-A1A7-46BD-59C9-DB5C78157F9D}"/>
            </ac:spMkLst>
          </pc:spChg>
          <pc:spChg chg="mod">
            <ac:chgData name="Weng, Chenyang" userId="286168d3-361c-4661-a522-0f6c7780d012" providerId="ADAL" clId="{A89E03C3-7109-41CD-B46B-C51A8E135CAA}" dt="2022-08-12T23:16:21.779" v="995"/>
            <ac:spMkLst>
              <pc:docMk/>
              <pc:sldMasterMk cId="3208292432" sldId="2147483648"/>
              <pc:sldLayoutMk cId="1613215396" sldId="2147483657"/>
              <ac:spMk id="4" creationId="{74089245-8FF1-EC6E-394D-2E4D34CA9660}"/>
            </ac:spMkLst>
          </pc:spChg>
        </pc:sldLayoutChg>
        <pc:sldLayoutChg chg="modSp">
          <pc:chgData name="Weng, Chenyang" userId="286168d3-361c-4661-a522-0f6c7780d012" providerId="ADAL" clId="{A89E03C3-7109-41CD-B46B-C51A8E135CAA}" dt="2022-08-12T23:16:21.779" v="995"/>
          <pc:sldLayoutMkLst>
            <pc:docMk/>
            <pc:sldMasterMk cId="3208292432" sldId="2147483648"/>
            <pc:sldLayoutMk cId="3487084925" sldId="2147483659"/>
          </pc:sldLayoutMkLst>
          <pc:spChg chg="mod">
            <ac:chgData name="Weng, Chenyang" userId="286168d3-361c-4661-a522-0f6c7780d012" providerId="ADAL" clId="{A89E03C3-7109-41CD-B46B-C51A8E135CAA}" dt="2022-08-12T23:16:21.779" v="995"/>
            <ac:spMkLst>
              <pc:docMk/>
              <pc:sldMasterMk cId="3208292432" sldId="2147483648"/>
              <pc:sldLayoutMk cId="3487084925" sldId="2147483659"/>
              <ac:spMk id="2" creationId="{F369B2E2-3094-3586-CB0D-128CD7029004}"/>
            </ac:spMkLst>
          </pc:spChg>
          <pc:spChg chg="mod">
            <ac:chgData name="Weng, Chenyang" userId="286168d3-361c-4661-a522-0f6c7780d012" providerId="ADAL" clId="{A89E03C3-7109-41CD-B46B-C51A8E135CAA}" dt="2022-08-12T23:16:21.779" v="995"/>
            <ac:spMkLst>
              <pc:docMk/>
              <pc:sldMasterMk cId="3208292432" sldId="2147483648"/>
              <pc:sldLayoutMk cId="3487084925" sldId="2147483659"/>
              <ac:spMk id="3" creationId="{EDAE9C7F-3AA5-FB0D-D75F-B566F8708E29}"/>
            </ac:spMkLst>
          </pc:spChg>
        </pc:sldLayoutChg>
      </pc:sldMasterChg>
    </pc:docChg>
  </pc:docChgLst>
  <pc:docChgLst>
    <pc:chgData name="Weng, Chenyang" userId="286168d3-361c-4661-a522-0f6c7780d012" providerId="ADAL" clId="{DC6D7C80-C405-4490-B780-ADB5552F5832}"/>
    <pc:docChg chg="undo custSel addSld modSld sldOrd">
      <pc:chgData name="Weng, Chenyang" userId="286168d3-361c-4661-a522-0f6c7780d012" providerId="ADAL" clId="{DC6D7C80-C405-4490-B780-ADB5552F5832}" dt="2022-09-06T22:20:58.352" v="696" actId="14100"/>
      <pc:docMkLst>
        <pc:docMk/>
      </pc:docMkLst>
      <pc:sldChg chg="modSp mod">
        <pc:chgData name="Weng, Chenyang" userId="286168d3-361c-4661-a522-0f6c7780d012" providerId="ADAL" clId="{DC6D7C80-C405-4490-B780-ADB5552F5832}" dt="2022-08-16T23:37:57.353" v="3" actId="120"/>
        <pc:sldMkLst>
          <pc:docMk/>
          <pc:sldMk cId="1722119101" sldId="257"/>
        </pc:sldMkLst>
        <pc:spChg chg="mod">
          <ac:chgData name="Weng, Chenyang" userId="286168d3-361c-4661-a522-0f6c7780d012" providerId="ADAL" clId="{DC6D7C80-C405-4490-B780-ADB5552F5832}" dt="2022-08-16T23:37:57.353" v="3" actId="120"/>
          <ac:spMkLst>
            <pc:docMk/>
            <pc:sldMk cId="1722119101" sldId="257"/>
            <ac:spMk id="7" creationId="{8A45F744-ED65-7106-12FB-A14573C6F64C}"/>
          </ac:spMkLst>
        </pc:spChg>
        <pc:spChg chg="mod">
          <ac:chgData name="Weng, Chenyang" userId="286168d3-361c-4661-a522-0f6c7780d012" providerId="ADAL" clId="{DC6D7C80-C405-4490-B780-ADB5552F5832}" dt="2022-08-16T23:37:57.353" v="3" actId="120"/>
          <ac:spMkLst>
            <pc:docMk/>
            <pc:sldMk cId="1722119101" sldId="257"/>
            <ac:spMk id="8" creationId="{CF4C26A3-601B-8A5C-8F94-038EAC8CD7ED}"/>
          </ac:spMkLst>
        </pc:spChg>
        <pc:spChg chg="mod">
          <ac:chgData name="Weng, Chenyang" userId="286168d3-361c-4661-a522-0f6c7780d012" providerId="ADAL" clId="{DC6D7C80-C405-4490-B780-ADB5552F5832}" dt="2022-08-16T23:37:57.353" v="3" actId="120"/>
          <ac:spMkLst>
            <pc:docMk/>
            <pc:sldMk cId="1722119101" sldId="257"/>
            <ac:spMk id="31" creationId="{2684F437-8C1F-6671-E78F-B1A38A479AE7}"/>
          </ac:spMkLst>
        </pc:spChg>
      </pc:sldChg>
      <pc:sldChg chg="addSp delSp modSp mod">
        <pc:chgData name="Weng, Chenyang" userId="286168d3-361c-4661-a522-0f6c7780d012" providerId="ADAL" clId="{DC6D7C80-C405-4490-B780-ADB5552F5832}" dt="2022-09-05T20:43:51.254" v="672" actId="1035"/>
        <pc:sldMkLst>
          <pc:docMk/>
          <pc:sldMk cId="3646716810" sldId="259"/>
        </pc:sldMkLst>
        <pc:spChg chg="mod">
          <ac:chgData name="Weng, Chenyang" userId="286168d3-361c-4661-a522-0f6c7780d012" providerId="ADAL" clId="{DC6D7C80-C405-4490-B780-ADB5552F5832}" dt="2022-09-05T20:40:08.756" v="596"/>
          <ac:spMkLst>
            <pc:docMk/>
            <pc:sldMk cId="3646716810" sldId="259"/>
            <ac:spMk id="6" creationId="{9283ABD2-BA7D-4C65-941D-637C0B0D93B7}"/>
          </ac:spMkLst>
        </pc:spChg>
        <pc:spChg chg="mod">
          <ac:chgData name="Weng, Chenyang" userId="286168d3-361c-4661-a522-0f6c7780d012" providerId="ADAL" clId="{DC6D7C80-C405-4490-B780-ADB5552F5832}" dt="2022-09-05T20:40:08.756" v="596"/>
          <ac:spMkLst>
            <pc:docMk/>
            <pc:sldMk cId="3646716810" sldId="259"/>
            <ac:spMk id="9" creationId="{009149DA-0AEC-4E49-9AF6-3ECAB215991C}"/>
          </ac:spMkLst>
        </pc:spChg>
        <pc:spChg chg="mod">
          <ac:chgData name="Weng, Chenyang" userId="286168d3-361c-4661-a522-0f6c7780d012" providerId="ADAL" clId="{DC6D7C80-C405-4490-B780-ADB5552F5832}" dt="2022-09-05T20:40:08.756" v="596"/>
          <ac:spMkLst>
            <pc:docMk/>
            <pc:sldMk cId="3646716810" sldId="259"/>
            <ac:spMk id="12" creationId="{00D9446D-9CAD-4222-AA11-D981DACEFF00}"/>
          </ac:spMkLst>
        </pc:spChg>
        <pc:spChg chg="mod topLvl">
          <ac:chgData name="Weng, Chenyang" userId="286168d3-361c-4661-a522-0f6c7780d012" providerId="ADAL" clId="{DC6D7C80-C405-4490-B780-ADB5552F5832}" dt="2022-09-05T20:41:30.929" v="620" actId="164"/>
          <ac:spMkLst>
            <pc:docMk/>
            <pc:sldMk cId="3646716810" sldId="259"/>
            <ac:spMk id="15" creationId="{E13ECABD-F426-4320-903E-390A960CE279}"/>
          </ac:spMkLst>
        </pc:spChg>
        <pc:spChg chg="mod topLvl">
          <ac:chgData name="Weng, Chenyang" userId="286168d3-361c-4661-a522-0f6c7780d012" providerId="ADAL" clId="{DC6D7C80-C405-4490-B780-ADB5552F5832}" dt="2022-09-05T20:41:27.789" v="619" actId="164"/>
          <ac:spMkLst>
            <pc:docMk/>
            <pc:sldMk cId="3646716810" sldId="259"/>
            <ac:spMk id="16" creationId="{2DECE69C-0419-4593-BFBD-E348A5DA97DD}"/>
          </ac:spMkLst>
        </pc:spChg>
        <pc:spChg chg="mod topLvl">
          <ac:chgData name="Weng, Chenyang" userId="286168d3-361c-4661-a522-0f6c7780d012" providerId="ADAL" clId="{DC6D7C80-C405-4490-B780-ADB5552F5832}" dt="2022-09-05T20:41:35.002" v="621" actId="164"/>
          <ac:spMkLst>
            <pc:docMk/>
            <pc:sldMk cId="3646716810" sldId="259"/>
            <ac:spMk id="18" creationId="{B1363AC8-6C37-452F-9123-247B13A8D53F}"/>
          </ac:spMkLst>
        </pc:spChg>
        <pc:spChg chg="add mod">
          <ac:chgData name="Weng, Chenyang" userId="286168d3-361c-4661-a522-0f6c7780d012" providerId="ADAL" clId="{DC6D7C80-C405-4490-B780-ADB5552F5832}" dt="2022-09-05T20:42:38.609" v="662" actId="20577"/>
          <ac:spMkLst>
            <pc:docMk/>
            <pc:sldMk cId="3646716810" sldId="259"/>
            <ac:spMk id="25" creationId="{E6988DF9-AE49-45A3-8E7B-C4496DC3BDBD}"/>
          </ac:spMkLst>
        </pc:spChg>
        <pc:grpChg chg="add mod">
          <ac:chgData name="Weng, Chenyang" userId="286168d3-361c-4661-a522-0f6c7780d012" providerId="ADAL" clId="{DC6D7C80-C405-4490-B780-ADB5552F5832}" dt="2022-09-05T20:42:20.315" v="634" actId="1076"/>
          <ac:grpSpMkLst>
            <pc:docMk/>
            <pc:sldMk cId="3646716810" sldId="259"/>
            <ac:grpSpMk id="3" creationId="{BE8E44B2-48FF-4208-AE13-E05EFFF3558F}"/>
          </ac:grpSpMkLst>
        </pc:grpChg>
        <pc:grpChg chg="add mod">
          <ac:chgData name="Weng, Chenyang" userId="286168d3-361c-4661-a522-0f6c7780d012" providerId="ADAL" clId="{DC6D7C80-C405-4490-B780-ADB5552F5832}" dt="2022-09-05T20:42:20.315" v="634" actId="1076"/>
          <ac:grpSpMkLst>
            <pc:docMk/>
            <pc:sldMk cId="3646716810" sldId="259"/>
            <ac:grpSpMk id="5" creationId="{E2A80B3B-746A-4B52-981A-3E46AF7289A2}"/>
          </ac:grpSpMkLst>
        </pc:grpChg>
        <pc:grpChg chg="add mod">
          <ac:chgData name="Weng, Chenyang" userId="286168d3-361c-4661-a522-0f6c7780d012" providerId="ADAL" clId="{DC6D7C80-C405-4490-B780-ADB5552F5832}" dt="2022-09-05T20:43:48.872" v="671" actId="1035"/>
          <ac:grpSpMkLst>
            <pc:docMk/>
            <pc:sldMk cId="3646716810" sldId="259"/>
            <ac:grpSpMk id="8" creationId="{01B0A887-48EE-470B-9149-1166CFD6A5F5}"/>
          </ac:grpSpMkLst>
        </pc:grpChg>
        <pc:grpChg chg="add mod">
          <ac:chgData name="Weng, Chenyang" userId="286168d3-361c-4661-a522-0f6c7780d012" providerId="ADAL" clId="{DC6D7C80-C405-4490-B780-ADB5552F5832}" dt="2022-09-05T20:43:51.254" v="672" actId="1035"/>
          <ac:grpSpMkLst>
            <pc:docMk/>
            <pc:sldMk cId="3646716810" sldId="259"/>
            <ac:grpSpMk id="11" creationId="{36227D61-EE9C-41F1-9516-50090FF9F0E2}"/>
          </ac:grpSpMkLst>
        </pc:grpChg>
        <pc:grpChg chg="add del mod">
          <ac:chgData name="Weng, Chenyang" userId="286168d3-361c-4661-a522-0f6c7780d012" providerId="ADAL" clId="{DC6D7C80-C405-4490-B780-ADB5552F5832}" dt="2022-09-05T20:41:23.266" v="618" actId="165"/>
          <ac:grpSpMkLst>
            <pc:docMk/>
            <pc:sldMk cId="3646716810" sldId="259"/>
            <ac:grpSpMk id="14" creationId="{4FAA5595-CA93-4841-BCFA-9EC56291B748}"/>
          </ac:grpSpMkLst>
        </pc:grpChg>
        <pc:grpChg chg="add mod">
          <ac:chgData name="Weng, Chenyang" userId="286168d3-361c-4661-a522-0f6c7780d012" providerId="ADAL" clId="{DC6D7C80-C405-4490-B780-ADB5552F5832}" dt="2022-09-05T20:42:20.315" v="634" actId="1076"/>
          <ac:grpSpMkLst>
            <pc:docMk/>
            <pc:sldMk cId="3646716810" sldId="259"/>
            <ac:grpSpMk id="22" creationId="{62CD9D39-C446-4ACC-98A9-F3453F49217D}"/>
          </ac:grpSpMkLst>
        </pc:grpChg>
        <pc:grpChg chg="add mod">
          <ac:chgData name="Weng, Chenyang" userId="286168d3-361c-4661-a522-0f6c7780d012" providerId="ADAL" clId="{DC6D7C80-C405-4490-B780-ADB5552F5832}" dt="2022-09-05T20:42:20.315" v="634" actId="1076"/>
          <ac:grpSpMkLst>
            <pc:docMk/>
            <pc:sldMk cId="3646716810" sldId="259"/>
            <ac:grpSpMk id="23" creationId="{1D8164F9-7017-460B-8668-5F4F1BDC8F69}"/>
          </ac:grpSpMkLst>
        </pc:grpChg>
        <pc:graphicFrameChg chg="mod modGraphic">
          <ac:chgData name="Weng, Chenyang" userId="286168d3-361c-4661-a522-0f6c7780d012" providerId="ADAL" clId="{DC6D7C80-C405-4490-B780-ADB5552F5832}" dt="2022-09-05T20:30:43.924" v="589" actId="20577"/>
          <ac:graphicFrameMkLst>
            <pc:docMk/>
            <pc:sldMk cId="3646716810" sldId="259"/>
            <ac:graphicFrameMk id="4" creationId="{3D83A4CC-BAEB-6FE5-9EA9-A6B8B2C896C5}"/>
          </ac:graphicFrameMkLst>
        </pc:graphicFrameChg>
        <pc:picChg chg="mod">
          <ac:chgData name="Weng, Chenyang" userId="286168d3-361c-4661-a522-0f6c7780d012" providerId="ADAL" clId="{DC6D7C80-C405-4490-B780-ADB5552F5832}" dt="2022-09-05T20:43:38.194" v="670" actId="1036"/>
          <ac:picMkLst>
            <pc:docMk/>
            <pc:sldMk cId="3646716810" sldId="259"/>
            <ac:picMk id="7" creationId="{ADA6ADA1-099E-4748-928B-17DC6CAD2E69}"/>
          </ac:picMkLst>
        </pc:picChg>
        <pc:picChg chg="mod">
          <ac:chgData name="Weng, Chenyang" userId="286168d3-361c-4661-a522-0f6c7780d012" providerId="ADAL" clId="{DC6D7C80-C405-4490-B780-ADB5552F5832}" dt="2022-09-05T20:43:33.829" v="668" actId="1036"/>
          <ac:picMkLst>
            <pc:docMk/>
            <pc:sldMk cId="3646716810" sldId="259"/>
            <ac:picMk id="10" creationId="{FB52D6F9-DDD3-408F-BDC9-F33AAE8E54F1}"/>
          </ac:picMkLst>
        </pc:picChg>
        <pc:picChg chg="mod">
          <ac:chgData name="Weng, Chenyang" userId="286168d3-361c-4661-a522-0f6c7780d012" providerId="ADAL" clId="{DC6D7C80-C405-4490-B780-ADB5552F5832}" dt="2022-09-05T20:40:08.756" v="596"/>
          <ac:picMkLst>
            <pc:docMk/>
            <pc:sldMk cId="3646716810" sldId="259"/>
            <ac:picMk id="13" creationId="{7E6F1C91-2352-4E56-ACEC-DB93DB20B55F}"/>
          </ac:picMkLst>
        </pc:picChg>
        <pc:picChg chg="del mod">
          <ac:chgData name="Weng, Chenyang" userId="286168d3-361c-4661-a522-0f6c7780d012" providerId="ADAL" clId="{DC6D7C80-C405-4490-B780-ADB5552F5832}" dt="2022-09-05T20:41:05.286" v="617" actId="478"/>
          <ac:picMkLst>
            <pc:docMk/>
            <pc:sldMk cId="3646716810" sldId="259"/>
            <ac:picMk id="17" creationId="{82358FC5-2E8E-4346-B56C-E9BA1B1D99B9}"/>
          </ac:picMkLst>
        </pc:picChg>
        <pc:picChg chg="add mod">
          <ac:chgData name="Weng, Chenyang" userId="286168d3-361c-4661-a522-0f6c7780d012" providerId="ADAL" clId="{DC6D7C80-C405-4490-B780-ADB5552F5832}" dt="2022-09-05T20:41:35.002" v="621" actId="164"/>
          <ac:picMkLst>
            <pc:docMk/>
            <pc:sldMk cId="3646716810" sldId="259"/>
            <ac:picMk id="19" creationId="{16061469-A7FE-4695-A822-BEE7AEE047D1}"/>
          </ac:picMkLst>
        </pc:picChg>
        <pc:picChg chg="add mod">
          <ac:chgData name="Weng, Chenyang" userId="286168d3-361c-4661-a522-0f6c7780d012" providerId="ADAL" clId="{DC6D7C80-C405-4490-B780-ADB5552F5832}" dt="2022-09-05T20:41:30.929" v="620" actId="164"/>
          <ac:picMkLst>
            <pc:docMk/>
            <pc:sldMk cId="3646716810" sldId="259"/>
            <ac:picMk id="20" creationId="{B86883C9-7EAB-43E6-8C27-F24DC3A8FA33}"/>
          </ac:picMkLst>
        </pc:picChg>
        <pc:picChg chg="add mod">
          <ac:chgData name="Weng, Chenyang" userId="286168d3-361c-4661-a522-0f6c7780d012" providerId="ADAL" clId="{DC6D7C80-C405-4490-B780-ADB5552F5832}" dt="2022-09-05T20:41:27.789" v="619" actId="164"/>
          <ac:picMkLst>
            <pc:docMk/>
            <pc:sldMk cId="3646716810" sldId="259"/>
            <ac:picMk id="21" creationId="{C5542142-B1BB-4939-A7E9-DA80D9FE69A1}"/>
          </ac:picMkLst>
        </pc:picChg>
      </pc:sldChg>
      <pc:sldChg chg="addSp delSp modSp mod modShow">
        <pc:chgData name="Weng, Chenyang" userId="286168d3-361c-4661-a522-0f6c7780d012" providerId="ADAL" clId="{DC6D7C80-C405-4490-B780-ADB5552F5832}" dt="2022-09-05T20:38:01.916" v="590" actId="729"/>
        <pc:sldMkLst>
          <pc:docMk/>
          <pc:sldMk cId="2740023556" sldId="261"/>
        </pc:sldMkLst>
        <pc:spChg chg="mod">
          <ac:chgData name="Weng, Chenyang" userId="286168d3-361c-4661-a522-0f6c7780d012" providerId="ADAL" clId="{DC6D7C80-C405-4490-B780-ADB5552F5832}" dt="2022-08-18T19:53:09.725" v="64" actId="1036"/>
          <ac:spMkLst>
            <pc:docMk/>
            <pc:sldMk cId="2740023556" sldId="261"/>
            <ac:spMk id="2" creationId="{8B30EC29-372F-A584-8213-6D4CE13DFD5E}"/>
          </ac:spMkLst>
        </pc:spChg>
        <pc:spChg chg="add mod">
          <ac:chgData name="Weng, Chenyang" userId="286168d3-361c-4661-a522-0f6c7780d012" providerId="ADAL" clId="{DC6D7C80-C405-4490-B780-ADB5552F5832}" dt="2022-08-18T19:57:18.899" v="94" actId="207"/>
          <ac:spMkLst>
            <pc:docMk/>
            <pc:sldMk cId="2740023556" sldId="261"/>
            <ac:spMk id="56" creationId="{8C574DE8-CE92-4A29-AF3B-1DEB7AD733F4}"/>
          </ac:spMkLst>
        </pc:spChg>
        <pc:spChg chg="mod">
          <ac:chgData name="Weng, Chenyang" userId="286168d3-361c-4661-a522-0f6c7780d012" providerId="ADAL" clId="{DC6D7C80-C405-4490-B780-ADB5552F5832}" dt="2022-08-18T19:53:09.725" v="64" actId="1036"/>
          <ac:spMkLst>
            <pc:docMk/>
            <pc:sldMk cId="2740023556" sldId="261"/>
            <ac:spMk id="72" creationId="{C1810676-821D-2BA0-7D67-C430DD9FE173}"/>
          </ac:spMkLst>
        </pc:spChg>
        <pc:spChg chg="mod">
          <ac:chgData name="Weng, Chenyang" userId="286168d3-361c-4661-a522-0f6c7780d012" providerId="ADAL" clId="{DC6D7C80-C405-4490-B780-ADB5552F5832}" dt="2022-08-18T19:53:09.725" v="64" actId="1036"/>
          <ac:spMkLst>
            <pc:docMk/>
            <pc:sldMk cId="2740023556" sldId="261"/>
            <ac:spMk id="78" creationId="{4A70167A-FBA3-BA1B-AF4A-3BA3E8661B72}"/>
          </ac:spMkLst>
        </pc:spChg>
        <pc:spChg chg="mod">
          <ac:chgData name="Weng, Chenyang" userId="286168d3-361c-4661-a522-0f6c7780d012" providerId="ADAL" clId="{DC6D7C80-C405-4490-B780-ADB5552F5832}" dt="2022-08-18T19:53:09.725" v="64" actId="1036"/>
          <ac:spMkLst>
            <pc:docMk/>
            <pc:sldMk cId="2740023556" sldId="261"/>
            <ac:spMk id="79" creationId="{DA46F885-B6ED-A57D-5DF7-986EF18AF83B}"/>
          </ac:spMkLst>
        </pc:spChg>
        <pc:spChg chg="add mod">
          <ac:chgData name="Weng, Chenyang" userId="286168d3-361c-4661-a522-0f6c7780d012" providerId="ADAL" clId="{DC6D7C80-C405-4490-B780-ADB5552F5832}" dt="2022-08-18T19:58:26.686" v="105" actId="1076"/>
          <ac:spMkLst>
            <pc:docMk/>
            <pc:sldMk cId="2740023556" sldId="261"/>
            <ac:spMk id="84" creationId="{2BA7FA09-A861-4C43-8FC4-C5D9F5E43A27}"/>
          </ac:spMkLst>
        </pc:spChg>
        <pc:spChg chg="add mod">
          <ac:chgData name="Weng, Chenyang" userId="286168d3-361c-4661-a522-0f6c7780d012" providerId="ADAL" clId="{DC6D7C80-C405-4490-B780-ADB5552F5832}" dt="2022-08-18T19:58:15.691" v="104" actId="20577"/>
          <ac:spMkLst>
            <pc:docMk/>
            <pc:sldMk cId="2740023556" sldId="261"/>
            <ac:spMk id="85" creationId="{409AFD70-1993-4EE1-8C98-FF4CADAAFDB3}"/>
          </ac:spMkLst>
        </pc:spChg>
        <pc:spChg chg="mod">
          <ac:chgData name="Weng, Chenyang" userId="286168d3-361c-4661-a522-0f6c7780d012" providerId="ADAL" clId="{DC6D7C80-C405-4490-B780-ADB5552F5832}" dt="2022-08-18T19:53:09.725" v="64" actId="1036"/>
          <ac:spMkLst>
            <pc:docMk/>
            <pc:sldMk cId="2740023556" sldId="261"/>
            <ac:spMk id="94" creationId="{364906C2-84AF-2E6B-699B-6972A71DB70F}"/>
          </ac:spMkLst>
        </pc:spChg>
        <pc:grpChg chg="del mod">
          <ac:chgData name="Weng, Chenyang" userId="286168d3-361c-4661-a522-0f6c7780d012" providerId="ADAL" clId="{DC6D7C80-C405-4490-B780-ADB5552F5832}" dt="2022-08-18T19:57:54.456" v="96" actId="478"/>
          <ac:grpSpMkLst>
            <pc:docMk/>
            <pc:sldMk cId="2740023556" sldId="261"/>
            <ac:grpSpMk id="3" creationId="{7B41ED88-6FDA-310D-906C-357622569167}"/>
          </ac:grpSpMkLst>
        </pc:grpChg>
        <pc:grpChg chg="mod">
          <ac:chgData name="Weng, Chenyang" userId="286168d3-361c-4661-a522-0f6c7780d012" providerId="ADAL" clId="{DC6D7C80-C405-4490-B780-ADB5552F5832}" dt="2022-08-18T19:53:09.725" v="64" actId="1036"/>
          <ac:grpSpMkLst>
            <pc:docMk/>
            <pc:sldMk cId="2740023556" sldId="261"/>
            <ac:grpSpMk id="62" creationId="{6ABCF7EC-8E09-53B8-65D0-68409A6065F2}"/>
          </ac:grpSpMkLst>
        </pc:grpChg>
        <pc:grpChg chg="mod">
          <ac:chgData name="Weng, Chenyang" userId="286168d3-361c-4661-a522-0f6c7780d012" providerId="ADAL" clId="{DC6D7C80-C405-4490-B780-ADB5552F5832}" dt="2022-08-18T19:53:09.725" v="64" actId="1036"/>
          <ac:grpSpMkLst>
            <pc:docMk/>
            <pc:sldMk cId="2740023556" sldId="261"/>
            <ac:grpSpMk id="63" creationId="{9284DAE7-4E3F-B0C2-A660-328EA6B2E68C}"/>
          </ac:grpSpMkLst>
        </pc:grpChg>
        <pc:grpChg chg="mod">
          <ac:chgData name="Weng, Chenyang" userId="286168d3-361c-4661-a522-0f6c7780d012" providerId="ADAL" clId="{DC6D7C80-C405-4490-B780-ADB5552F5832}" dt="2022-08-18T19:53:09.725" v="64" actId="1036"/>
          <ac:grpSpMkLst>
            <pc:docMk/>
            <pc:sldMk cId="2740023556" sldId="261"/>
            <ac:grpSpMk id="64" creationId="{F06129FF-79A2-7A27-9FD1-4F343231CDE3}"/>
          </ac:grpSpMkLst>
        </pc:grpChg>
        <pc:grpChg chg="mod">
          <ac:chgData name="Weng, Chenyang" userId="286168d3-361c-4661-a522-0f6c7780d012" providerId="ADAL" clId="{DC6D7C80-C405-4490-B780-ADB5552F5832}" dt="2022-08-18T19:53:09.725" v="64" actId="1036"/>
          <ac:grpSpMkLst>
            <pc:docMk/>
            <pc:sldMk cId="2740023556" sldId="261"/>
            <ac:grpSpMk id="65" creationId="{3D5C4E81-3736-E7EA-F0E6-71AF7E6EAA98}"/>
          </ac:grpSpMkLst>
        </pc:grpChg>
        <pc:grpChg chg="mod">
          <ac:chgData name="Weng, Chenyang" userId="286168d3-361c-4661-a522-0f6c7780d012" providerId="ADAL" clId="{DC6D7C80-C405-4490-B780-ADB5552F5832}" dt="2022-08-18T19:53:09.725" v="64" actId="1036"/>
          <ac:grpSpMkLst>
            <pc:docMk/>
            <pc:sldMk cId="2740023556" sldId="261"/>
            <ac:grpSpMk id="66" creationId="{C1965FA7-4198-173C-DF41-889B95398E98}"/>
          </ac:grpSpMkLst>
        </pc:grpChg>
        <pc:grpChg chg="mod">
          <ac:chgData name="Weng, Chenyang" userId="286168d3-361c-4661-a522-0f6c7780d012" providerId="ADAL" clId="{DC6D7C80-C405-4490-B780-ADB5552F5832}" dt="2022-08-18T19:53:09.725" v="64" actId="1036"/>
          <ac:grpSpMkLst>
            <pc:docMk/>
            <pc:sldMk cId="2740023556" sldId="261"/>
            <ac:grpSpMk id="69" creationId="{43C0B885-C89C-0C8E-0A93-2B2FA398EF29}"/>
          </ac:grpSpMkLst>
        </pc:grpChg>
        <pc:grpChg chg="mod">
          <ac:chgData name="Weng, Chenyang" userId="286168d3-361c-4661-a522-0f6c7780d012" providerId="ADAL" clId="{DC6D7C80-C405-4490-B780-ADB5552F5832}" dt="2022-08-18T19:53:09.725" v="64" actId="1036"/>
          <ac:grpSpMkLst>
            <pc:docMk/>
            <pc:sldMk cId="2740023556" sldId="261"/>
            <ac:grpSpMk id="75" creationId="{64504642-F421-6331-E2A6-6622AFF11C66}"/>
          </ac:grpSpMkLst>
        </pc:grpChg>
        <pc:picChg chg="mod">
          <ac:chgData name="Weng, Chenyang" userId="286168d3-361c-4661-a522-0f6c7780d012" providerId="ADAL" clId="{DC6D7C80-C405-4490-B780-ADB5552F5832}" dt="2022-08-18T19:53:09.725" v="64" actId="1036"/>
          <ac:picMkLst>
            <pc:docMk/>
            <pc:sldMk cId="2740023556" sldId="261"/>
            <ac:picMk id="33" creationId="{37EA56C7-0CC2-15A5-32E4-AD1249ECE684}"/>
          </ac:picMkLst>
        </pc:picChg>
        <pc:picChg chg="mod">
          <ac:chgData name="Weng, Chenyang" userId="286168d3-361c-4661-a522-0f6c7780d012" providerId="ADAL" clId="{DC6D7C80-C405-4490-B780-ADB5552F5832}" dt="2022-08-18T19:53:09.725" v="64" actId="1036"/>
          <ac:picMkLst>
            <pc:docMk/>
            <pc:sldMk cId="2740023556" sldId="261"/>
            <ac:picMk id="35" creationId="{4F237E41-D775-103B-5C21-7906EBC08324}"/>
          </ac:picMkLst>
        </pc:picChg>
        <pc:picChg chg="mod">
          <ac:chgData name="Weng, Chenyang" userId="286168d3-361c-4661-a522-0f6c7780d012" providerId="ADAL" clId="{DC6D7C80-C405-4490-B780-ADB5552F5832}" dt="2022-08-18T19:53:09.725" v="64" actId="1036"/>
          <ac:picMkLst>
            <pc:docMk/>
            <pc:sldMk cId="2740023556" sldId="261"/>
            <ac:picMk id="37" creationId="{83D4DA1B-D433-5CC9-EDFE-D8996917BAF2}"/>
          </ac:picMkLst>
        </pc:picChg>
        <pc:picChg chg="mod">
          <ac:chgData name="Weng, Chenyang" userId="286168d3-361c-4661-a522-0f6c7780d012" providerId="ADAL" clId="{DC6D7C80-C405-4490-B780-ADB5552F5832}" dt="2022-08-18T19:53:09.725" v="64" actId="1036"/>
          <ac:picMkLst>
            <pc:docMk/>
            <pc:sldMk cId="2740023556" sldId="261"/>
            <ac:picMk id="39" creationId="{1795648C-873F-867A-A659-BB572780E60F}"/>
          </ac:picMkLst>
        </pc:picChg>
        <pc:picChg chg="mod">
          <ac:chgData name="Weng, Chenyang" userId="286168d3-361c-4661-a522-0f6c7780d012" providerId="ADAL" clId="{DC6D7C80-C405-4490-B780-ADB5552F5832}" dt="2022-08-18T19:53:09.725" v="64" actId="1036"/>
          <ac:picMkLst>
            <pc:docMk/>
            <pc:sldMk cId="2740023556" sldId="261"/>
            <ac:picMk id="41" creationId="{32601BFB-52BA-E20D-2F50-AA9D167E9AA9}"/>
          </ac:picMkLst>
        </pc:picChg>
        <pc:picChg chg="mod">
          <ac:chgData name="Weng, Chenyang" userId="286168d3-361c-4661-a522-0f6c7780d012" providerId="ADAL" clId="{DC6D7C80-C405-4490-B780-ADB5552F5832}" dt="2022-08-18T19:53:09.725" v="64" actId="1036"/>
          <ac:picMkLst>
            <pc:docMk/>
            <pc:sldMk cId="2740023556" sldId="261"/>
            <ac:picMk id="43" creationId="{82DC2F1F-C9AA-D67A-F534-0EF4A6358192}"/>
          </ac:picMkLst>
        </pc:picChg>
        <pc:picChg chg="mod">
          <ac:chgData name="Weng, Chenyang" userId="286168d3-361c-4661-a522-0f6c7780d012" providerId="ADAL" clId="{DC6D7C80-C405-4490-B780-ADB5552F5832}" dt="2022-08-18T19:53:09.725" v="64" actId="1036"/>
          <ac:picMkLst>
            <pc:docMk/>
            <pc:sldMk cId="2740023556" sldId="261"/>
            <ac:picMk id="67" creationId="{F75EB560-E403-D41C-EBE0-D0821CD5E925}"/>
          </ac:picMkLst>
        </pc:picChg>
        <pc:picChg chg="mod">
          <ac:chgData name="Weng, Chenyang" userId="286168d3-361c-4661-a522-0f6c7780d012" providerId="ADAL" clId="{DC6D7C80-C405-4490-B780-ADB5552F5832}" dt="2022-08-18T19:53:09.725" v="64" actId="1036"/>
          <ac:picMkLst>
            <pc:docMk/>
            <pc:sldMk cId="2740023556" sldId="261"/>
            <ac:picMk id="68" creationId="{6C8248A8-12A6-FDAA-9A2D-7EFC05B001B7}"/>
          </ac:picMkLst>
        </pc:picChg>
        <pc:picChg chg="mod">
          <ac:chgData name="Weng, Chenyang" userId="286168d3-361c-4661-a522-0f6c7780d012" providerId="ADAL" clId="{DC6D7C80-C405-4490-B780-ADB5552F5832}" dt="2022-08-18T19:53:09.725" v="64" actId="1036"/>
          <ac:picMkLst>
            <pc:docMk/>
            <pc:sldMk cId="2740023556" sldId="261"/>
            <ac:picMk id="73" creationId="{79910E6A-1332-035D-EDE0-D323C771CD43}"/>
          </ac:picMkLst>
        </pc:picChg>
        <pc:picChg chg="mod">
          <ac:chgData name="Weng, Chenyang" userId="286168d3-361c-4661-a522-0f6c7780d012" providerId="ADAL" clId="{DC6D7C80-C405-4490-B780-ADB5552F5832}" dt="2022-08-18T19:53:09.725" v="64" actId="1036"/>
          <ac:picMkLst>
            <pc:docMk/>
            <pc:sldMk cId="2740023556" sldId="261"/>
            <ac:picMk id="74" creationId="{4E4B7C23-CEE5-3810-2426-65225C9E0276}"/>
          </ac:picMkLst>
        </pc:picChg>
        <pc:picChg chg="mod">
          <ac:chgData name="Weng, Chenyang" userId="286168d3-361c-4661-a522-0f6c7780d012" providerId="ADAL" clId="{DC6D7C80-C405-4490-B780-ADB5552F5832}" dt="2022-08-18T19:53:09.725" v="64" actId="1036"/>
          <ac:picMkLst>
            <pc:docMk/>
            <pc:sldMk cId="2740023556" sldId="261"/>
            <ac:picMk id="80" creationId="{469AD4EF-7FFA-3B90-3A7A-7AE23775687D}"/>
          </ac:picMkLst>
        </pc:picChg>
        <pc:picChg chg="mod">
          <ac:chgData name="Weng, Chenyang" userId="286168d3-361c-4661-a522-0f6c7780d012" providerId="ADAL" clId="{DC6D7C80-C405-4490-B780-ADB5552F5832}" dt="2022-08-18T19:53:09.725" v="64" actId="1036"/>
          <ac:picMkLst>
            <pc:docMk/>
            <pc:sldMk cId="2740023556" sldId="261"/>
            <ac:picMk id="81" creationId="{85A53F10-839D-C020-3409-5EA478CD352C}"/>
          </ac:picMkLst>
        </pc:picChg>
        <pc:picChg chg="mod">
          <ac:chgData name="Weng, Chenyang" userId="286168d3-361c-4661-a522-0f6c7780d012" providerId="ADAL" clId="{DC6D7C80-C405-4490-B780-ADB5552F5832}" dt="2022-08-18T19:53:09.725" v="64" actId="1036"/>
          <ac:picMkLst>
            <pc:docMk/>
            <pc:sldMk cId="2740023556" sldId="261"/>
            <ac:picMk id="82" creationId="{A854BE16-7F8A-83F0-4E10-28464E29C7A5}"/>
          </ac:picMkLst>
        </pc:picChg>
        <pc:picChg chg="mod">
          <ac:chgData name="Weng, Chenyang" userId="286168d3-361c-4661-a522-0f6c7780d012" providerId="ADAL" clId="{DC6D7C80-C405-4490-B780-ADB5552F5832}" dt="2022-08-18T19:53:09.725" v="64" actId="1036"/>
          <ac:picMkLst>
            <pc:docMk/>
            <pc:sldMk cId="2740023556" sldId="261"/>
            <ac:picMk id="83" creationId="{1CF2E20C-6363-68B8-5E83-1BD355EBC2A3}"/>
          </ac:picMkLst>
        </pc:picChg>
      </pc:sldChg>
      <pc:sldChg chg="modSp mod">
        <pc:chgData name="Weng, Chenyang" userId="286168d3-361c-4661-a522-0f6c7780d012" providerId="ADAL" clId="{DC6D7C80-C405-4490-B780-ADB5552F5832}" dt="2022-09-03T21:56:27.010" v="529" actId="20577"/>
        <pc:sldMkLst>
          <pc:docMk/>
          <pc:sldMk cId="722408001" sldId="262"/>
        </pc:sldMkLst>
        <pc:spChg chg="mod">
          <ac:chgData name="Weng, Chenyang" userId="286168d3-361c-4661-a522-0f6c7780d012" providerId="ADAL" clId="{DC6D7C80-C405-4490-B780-ADB5552F5832}" dt="2022-09-03T21:56:27.010" v="529" actId="20577"/>
          <ac:spMkLst>
            <pc:docMk/>
            <pc:sldMk cId="722408001" sldId="262"/>
            <ac:spMk id="3" creationId="{3E4BF19D-4F04-FE6C-1A42-EA9A211017C7}"/>
          </ac:spMkLst>
        </pc:spChg>
      </pc:sldChg>
      <pc:sldChg chg="addSp delSp modSp add mod">
        <pc:chgData name="Weng, Chenyang" userId="286168d3-361c-4661-a522-0f6c7780d012" providerId="ADAL" clId="{DC6D7C80-C405-4490-B780-ADB5552F5832}" dt="2022-09-06T22:20:58.352" v="696" actId="14100"/>
        <pc:sldMkLst>
          <pc:docMk/>
          <pc:sldMk cId="2901809236" sldId="263"/>
        </pc:sldMkLst>
        <pc:spChg chg="mod">
          <ac:chgData name="Weng, Chenyang" userId="286168d3-361c-4661-a522-0f6c7780d012" providerId="ADAL" clId="{DC6D7C80-C405-4490-B780-ADB5552F5832}" dt="2022-08-18T19:53:23.786" v="91" actId="1036"/>
          <ac:spMkLst>
            <pc:docMk/>
            <pc:sldMk cId="2901809236" sldId="263"/>
            <ac:spMk id="2" creationId="{8B30EC29-372F-A584-8213-6D4CE13DFD5E}"/>
          </ac:spMkLst>
        </pc:spChg>
        <pc:spChg chg="add mod">
          <ac:chgData name="Weng, Chenyang" userId="286168d3-361c-4661-a522-0f6c7780d012" providerId="ADAL" clId="{DC6D7C80-C405-4490-B780-ADB5552F5832}" dt="2022-09-05T20:28:25.469" v="569" actId="20577"/>
          <ac:spMkLst>
            <pc:docMk/>
            <pc:sldMk cId="2901809236" sldId="263"/>
            <ac:spMk id="64" creationId="{1D01B72F-B09D-41A6-BEC7-66A2DC999D4B}"/>
          </ac:spMkLst>
        </pc:spChg>
        <pc:spChg chg="mod">
          <ac:chgData name="Weng, Chenyang" userId="286168d3-361c-4661-a522-0f6c7780d012" providerId="ADAL" clId="{DC6D7C80-C405-4490-B780-ADB5552F5832}" dt="2022-08-18T19:53:23.786" v="91" actId="1036"/>
          <ac:spMkLst>
            <pc:docMk/>
            <pc:sldMk cId="2901809236" sldId="263"/>
            <ac:spMk id="72" creationId="{C1810676-821D-2BA0-7D67-C430DD9FE173}"/>
          </ac:spMkLst>
        </pc:spChg>
        <pc:spChg chg="mod">
          <ac:chgData name="Weng, Chenyang" userId="286168d3-361c-4661-a522-0f6c7780d012" providerId="ADAL" clId="{DC6D7C80-C405-4490-B780-ADB5552F5832}" dt="2022-08-18T19:53:23.786" v="91" actId="1036"/>
          <ac:spMkLst>
            <pc:docMk/>
            <pc:sldMk cId="2901809236" sldId="263"/>
            <ac:spMk id="78" creationId="{4A70167A-FBA3-BA1B-AF4A-3BA3E8661B72}"/>
          </ac:spMkLst>
        </pc:spChg>
        <pc:spChg chg="mod">
          <ac:chgData name="Weng, Chenyang" userId="286168d3-361c-4661-a522-0f6c7780d012" providerId="ADAL" clId="{DC6D7C80-C405-4490-B780-ADB5552F5832}" dt="2022-08-18T19:53:23.786" v="91" actId="1036"/>
          <ac:spMkLst>
            <pc:docMk/>
            <pc:sldMk cId="2901809236" sldId="263"/>
            <ac:spMk id="79" creationId="{DA46F885-B6ED-A57D-5DF7-986EF18AF83B}"/>
          </ac:spMkLst>
        </pc:spChg>
        <pc:spChg chg="mod">
          <ac:chgData name="Weng, Chenyang" userId="286168d3-361c-4661-a522-0f6c7780d012" providerId="ADAL" clId="{DC6D7C80-C405-4490-B780-ADB5552F5832}" dt="2022-08-18T19:51:25.583" v="6"/>
          <ac:spMkLst>
            <pc:docMk/>
            <pc:sldMk cId="2901809236" sldId="263"/>
            <ac:spMk id="89" creationId="{98945409-8FD7-4378-B64E-D1691282B044}"/>
          </ac:spMkLst>
        </pc:spChg>
        <pc:spChg chg="mod">
          <ac:chgData name="Weng, Chenyang" userId="286168d3-361c-4661-a522-0f6c7780d012" providerId="ADAL" clId="{DC6D7C80-C405-4490-B780-ADB5552F5832}" dt="2022-08-18T19:51:25.583" v="6"/>
          <ac:spMkLst>
            <pc:docMk/>
            <pc:sldMk cId="2901809236" sldId="263"/>
            <ac:spMk id="90" creationId="{B04E38BF-FC75-44B0-BE25-585AE6AD2EFE}"/>
          </ac:spMkLst>
        </pc:spChg>
        <pc:spChg chg="mod">
          <ac:chgData name="Weng, Chenyang" userId="286168d3-361c-4661-a522-0f6c7780d012" providerId="ADAL" clId="{DC6D7C80-C405-4490-B780-ADB5552F5832}" dt="2022-08-18T19:51:25.583" v="6"/>
          <ac:spMkLst>
            <pc:docMk/>
            <pc:sldMk cId="2901809236" sldId="263"/>
            <ac:spMk id="91" creationId="{68CC8883-7BCE-4746-BDC9-D36A1905E601}"/>
          </ac:spMkLst>
        </pc:spChg>
        <pc:spChg chg="mod">
          <ac:chgData name="Weng, Chenyang" userId="286168d3-361c-4661-a522-0f6c7780d012" providerId="ADAL" clId="{DC6D7C80-C405-4490-B780-ADB5552F5832}" dt="2022-08-18T19:51:25.583" v="6"/>
          <ac:spMkLst>
            <pc:docMk/>
            <pc:sldMk cId="2901809236" sldId="263"/>
            <ac:spMk id="92" creationId="{FA47CB4D-E7A8-49A2-9967-1BDF7F25F815}"/>
          </ac:spMkLst>
        </pc:spChg>
        <pc:spChg chg="del mod">
          <ac:chgData name="Weng, Chenyang" userId="286168d3-361c-4661-a522-0f6c7780d012" providerId="ADAL" clId="{DC6D7C80-C405-4490-B780-ADB5552F5832}" dt="2022-08-18T19:51:24.494" v="5" actId="478"/>
          <ac:spMkLst>
            <pc:docMk/>
            <pc:sldMk cId="2901809236" sldId="263"/>
            <ac:spMk id="94" creationId="{364906C2-84AF-2E6B-699B-6972A71DB70F}"/>
          </ac:spMkLst>
        </pc:spChg>
        <pc:spChg chg="mod">
          <ac:chgData name="Weng, Chenyang" userId="286168d3-361c-4661-a522-0f6c7780d012" providerId="ADAL" clId="{DC6D7C80-C405-4490-B780-ADB5552F5832}" dt="2022-08-18T19:51:25.583" v="6"/>
          <ac:spMkLst>
            <pc:docMk/>
            <pc:sldMk cId="2901809236" sldId="263"/>
            <ac:spMk id="97" creationId="{DA73E3BE-C283-429E-B0A5-DDE1DB0454D4}"/>
          </ac:spMkLst>
        </pc:spChg>
        <pc:spChg chg="mod">
          <ac:chgData name="Weng, Chenyang" userId="286168d3-361c-4661-a522-0f6c7780d012" providerId="ADAL" clId="{DC6D7C80-C405-4490-B780-ADB5552F5832}" dt="2022-08-18T19:51:25.583" v="6"/>
          <ac:spMkLst>
            <pc:docMk/>
            <pc:sldMk cId="2901809236" sldId="263"/>
            <ac:spMk id="100" creationId="{1B6C7917-7ACF-4870-BB26-4ADA805358ED}"/>
          </ac:spMkLst>
        </pc:spChg>
        <pc:spChg chg="mod">
          <ac:chgData name="Weng, Chenyang" userId="286168d3-361c-4661-a522-0f6c7780d012" providerId="ADAL" clId="{DC6D7C80-C405-4490-B780-ADB5552F5832}" dt="2022-08-18T19:51:25.583" v="6"/>
          <ac:spMkLst>
            <pc:docMk/>
            <pc:sldMk cId="2901809236" sldId="263"/>
            <ac:spMk id="103" creationId="{C1872F17-B8B7-41A1-8081-C22261F85AE3}"/>
          </ac:spMkLst>
        </pc:spChg>
        <pc:spChg chg="mod">
          <ac:chgData name="Weng, Chenyang" userId="286168d3-361c-4661-a522-0f6c7780d012" providerId="ADAL" clId="{DC6D7C80-C405-4490-B780-ADB5552F5832}" dt="2022-08-18T19:51:25.583" v="6"/>
          <ac:spMkLst>
            <pc:docMk/>
            <pc:sldMk cId="2901809236" sldId="263"/>
            <ac:spMk id="104" creationId="{4AF780F6-AB4C-42E6-BBED-0603AB169894}"/>
          </ac:spMkLst>
        </pc:spChg>
        <pc:spChg chg="mod">
          <ac:chgData name="Weng, Chenyang" userId="286168d3-361c-4661-a522-0f6c7780d012" providerId="ADAL" clId="{DC6D7C80-C405-4490-B780-ADB5552F5832}" dt="2022-08-18T19:51:25.583" v="6"/>
          <ac:spMkLst>
            <pc:docMk/>
            <pc:sldMk cId="2901809236" sldId="263"/>
            <ac:spMk id="105" creationId="{AF63C23E-C538-464D-876B-70D2A70946E2}"/>
          </ac:spMkLst>
        </pc:spChg>
        <pc:spChg chg="mod">
          <ac:chgData name="Weng, Chenyang" userId="286168d3-361c-4661-a522-0f6c7780d012" providerId="ADAL" clId="{DC6D7C80-C405-4490-B780-ADB5552F5832}" dt="2022-08-18T19:51:25.583" v="6"/>
          <ac:spMkLst>
            <pc:docMk/>
            <pc:sldMk cId="2901809236" sldId="263"/>
            <ac:spMk id="106" creationId="{ACC68F40-3525-451F-AFCD-7A2A650F3466}"/>
          </ac:spMkLst>
        </pc:spChg>
        <pc:spChg chg="mod">
          <ac:chgData name="Weng, Chenyang" userId="286168d3-361c-4661-a522-0f6c7780d012" providerId="ADAL" clId="{DC6D7C80-C405-4490-B780-ADB5552F5832}" dt="2022-08-18T19:51:25.583" v="6"/>
          <ac:spMkLst>
            <pc:docMk/>
            <pc:sldMk cId="2901809236" sldId="263"/>
            <ac:spMk id="109" creationId="{9540A3E8-F022-4181-A2C1-1607468E63F4}"/>
          </ac:spMkLst>
        </pc:spChg>
        <pc:spChg chg="add mod">
          <ac:chgData name="Weng, Chenyang" userId="286168d3-361c-4661-a522-0f6c7780d012" providerId="ADAL" clId="{DC6D7C80-C405-4490-B780-ADB5552F5832}" dt="2022-09-05T20:27:43.467" v="558" actId="1076"/>
          <ac:spMkLst>
            <pc:docMk/>
            <pc:sldMk cId="2901809236" sldId="263"/>
            <ac:spMk id="110" creationId="{A9563A1E-9E26-447E-AF28-83973C8C3530}"/>
          </ac:spMkLst>
        </pc:spChg>
        <pc:spChg chg="add mod">
          <ac:chgData name="Weng, Chenyang" userId="286168d3-361c-4661-a522-0f6c7780d012" providerId="ADAL" clId="{DC6D7C80-C405-4490-B780-ADB5552F5832}" dt="2022-09-06T22:20:58.352" v="696" actId="14100"/>
          <ac:spMkLst>
            <pc:docMk/>
            <pc:sldMk cId="2901809236" sldId="263"/>
            <ac:spMk id="111" creationId="{F7C2A0D7-309B-4B01-B781-9A18C1A525A9}"/>
          </ac:spMkLst>
        </pc:spChg>
        <pc:spChg chg="mod">
          <ac:chgData name="Weng, Chenyang" userId="286168d3-361c-4661-a522-0f6c7780d012" providerId="ADAL" clId="{DC6D7C80-C405-4490-B780-ADB5552F5832}" dt="2022-08-18T19:56:53.507" v="92"/>
          <ac:spMkLst>
            <pc:docMk/>
            <pc:sldMk cId="2901809236" sldId="263"/>
            <ac:spMk id="115" creationId="{9D650351-3662-4A18-92C9-723C1B415D28}"/>
          </ac:spMkLst>
        </pc:spChg>
        <pc:grpChg chg="mod">
          <ac:chgData name="Weng, Chenyang" userId="286168d3-361c-4661-a522-0f6c7780d012" providerId="ADAL" clId="{DC6D7C80-C405-4490-B780-ADB5552F5832}" dt="2022-08-18T19:53:23.786" v="91" actId="1036"/>
          <ac:grpSpMkLst>
            <pc:docMk/>
            <pc:sldMk cId="2901809236" sldId="263"/>
            <ac:grpSpMk id="3" creationId="{7B41ED88-6FDA-310D-906C-357622569167}"/>
          </ac:grpSpMkLst>
        </pc:grpChg>
        <pc:grpChg chg="del">
          <ac:chgData name="Weng, Chenyang" userId="286168d3-361c-4661-a522-0f6c7780d012" providerId="ADAL" clId="{DC6D7C80-C405-4490-B780-ADB5552F5832}" dt="2022-08-18T19:51:24.494" v="5" actId="478"/>
          <ac:grpSpMkLst>
            <pc:docMk/>
            <pc:sldMk cId="2901809236" sldId="263"/>
            <ac:grpSpMk id="62" creationId="{6ABCF7EC-8E09-53B8-65D0-68409A6065F2}"/>
          </ac:grpSpMkLst>
        </pc:grpChg>
        <pc:grpChg chg="del">
          <ac:chgData name="Weng, Chenyang" userId="286168d3-361c-4661-a522-0f6c7780d012" providerId="ADAL" clId="{DC6D7C80-C405-4490-B780-ADB5552F5832}" dt="2022-08-18T19:51:24.494" v="5" actId="478"/>
          <ac:grpSpMkLst>
            <pc:docMk/>
            <pc:sldMk cId="2901809236" sldId="263"/>
            <ac:grpSpMk id="63" creationId="{9284DAE7-4E3F-B0C2-A660-328EA6B2E68C}"/>
          </ac:grpSpMkLst>
        </pc:grpChg>
        <pc:grpChg chg="del">
          <ac:chgData name="Weng, Chenyang" userId="286168d3-361c-4661-a522-0f6c7780d012" providerId="ADAL" clId="{DC6D7C80-C405-4490-B780-ADB5552F5832}" dt="2022-08-18T19:51:24.494" v="5" actId="478"/>
          <ac:grpSpMkLst>
            <pc:docMk/>
            <pc:sldMk cId="2901809236" sldId="263"/>
            <ac:grpSpMk id="64" creationId="{F06129FF-79A2-7A27-9FD1-4F343231CDE3}"/>
          </ac:grpSpMkLst>
        </pc:grpChg>
        <pc:grpChg chg="del">
          <ac:chgData name="Weng, Chenyang" userId="286168d3-361c-4661-a522-0f6c7780d012" providerId="ADAL" clId="{DC6D7C80-C405-4490-B780-ADB5552F5832}" dt="2022-08-16T20:50:13.709" v="1" actId="478"/>
          <ac:grpSpMkLst>
            <pc:docMk/>
            <pc:sldMk cId="2901809236" sldId="263"/>
            <ac:grpSpMk id="65" creationId="{3D5C4E81-3736-E7EA-F0E6-71AF7E6EAA98}"/>
          </ac:grpSpMkLst>
        </pc:grpChg>
        <pc:grpChg chg="del">
          <ac:chgData name="Weng, Chenyang" userId="286168d3-361c-4661-a522-0f6c7780d012" providerId="ADAL" clId="{DC6D7C80-C405-4490-B780-ADB5552F5832}" dt="2022-08-18T19:51:24.494" v="5" actId="478"/>
          <ac:grpSpMkLst>
            <pc:docMk/>
            <pc:sldMk cId="2901809236" sldId="263"/>
            <ac:grpSpMk id="66" creationId="{C1965FA7-4198-173C-DF41-889B95398E98}"/>
          </ac:grpSpMkLst>
        </pc:grpChg>
        <pc:grpChg chg="mod">
          <ac:chgData name="Weng, Chenyang" userId="286168d3-361c-4661-a522-0f6c7780d012" providerId="ADAL" clId="{DC6D7C80-C405-4490-B780-ADB5552F5832}" dt="2022-08-18T19:53:23.786" v="91" actId="1036"/>
          <ac:grpSpMkLst>
            <pc:docMk/>
            <pc:sldMk cId="2901809236" sldId="263"/>
            <ac:grpSpMk id="69" creationId="{43C0B885-C89C-0C8E-0A93-2B2FA398EF29}"/>
          </ac:grpSpMkLst>
        </pc:grpChg>
        <pc:grpChg chg="mod">
          <ac:chgData name="Weng, Chenyang" userId="286168d3-361c-4661-a522-0f6c7780d012" providerId="ADAL" clId="{DC6D7C80-C405-4490-B780-ADB5552F5832}" dt="2022-08-18T19:53:23.786" v="91" actId="1036"/>
          <ac:grpSpMkLst>
            <pc:docMk/>
            <pc:sldMk cId="2901809236" sldId="263"/>
            <ac:grpSpMk id="75" creationId="{64504642-F421-6331-E2A6-6622AFF11C66}"/>
          </ac:grpSpMkLst>
        </pc:grpChg>
        <pc:grpChg chg="add mod">
          <ac:chgData name="Weng, Chenyang" userId="286168d3-361c-4661-a522-0f6c7780d012" providerId="ADAL" clId="{DC6D7C80-C405-4490-B780-ADB5552F5832}" dt="2022-08-18T19:53:23.786" v="91" actId="1036"/>
          <ac:grpSpMkLst>
            <pc:docMk/>
            <pc:sldMk cId="2901809236" sldId="263"/>
            <ac:grpSpMk id="87" creationId="{EB84BACD-D3D6-4DE3-A182-8527C3C64093}"/>
          </ac:grpSpMkLst>
        </pc:grpChg>
        <pc:grpChg chg="add mod">
          <ac:chgData name="Weng, Chenyang" userId="286168d3-361c-4661-a522-0f6c7780d012" providerId="ADAL" clId="{DC6D7C80-C405-4490-B780-ADB5552F5832}" dt="2022-08-18T19:53:23.786" v="91" actId="1036"/>
          <ac:grpSpMkLst>
            <pc:docMk/>
            <pc:sldMk cId="2901809236" sldId="263"/>
            <ac:grpSpMk id="93" creationId="{586500A6-058C-4ACD-B401-99F9BF9C27B5}"/>
          </ac:grpSpMkLst>
        </pc:grpChg>
        <pc:grpChg chg="add del mod">
          <ac:chgData name="Weng, Chenyang" userId="286168d3-361c-4661-a522-0f6c7780d012" providerId="ADAL" clId="{DC6D7C80-C405-4490-B780-ADB5552F5832}" dt="2022-08-18T19:52:51.664" v="42" actId="478"/>
          <ac:grpSpMkLst>
            <pc:docMk/>
            <pc:sldMk cId="2901809236" sldId="263"/>
            <ac:grpSpMk id="98" creationId="{DC4EFE83-DF11-4B1E-9C96-479F10546EA0}"/>
          </ac:grpSpMkLst>
        </pc:grpChg>
        <pc:grpChg chg="add mod">
          <ac:chgData name="Weng, Chenyang" userId="286168d3-361c-4661-a522-0f6c7780d012" providerId="ADAL" clId="{DC6D7C80-C405-4490-B780-ADB5552F5832}" dt="2022-08-18T19:53:23.786" v="91" actId="1036"/>
          <ac:grpSpMkLst>
            <pc:docMk/>
            <pc:sldMk cId="2901809236" sldId="263"/>
            <ac:grpSpMk id="101" creationId="{5B96C3D5-0F67-4601-84DF-647AF7DAC5FD}"/>
          </ac:grpSpMkLst>
        </pc:grpChg>
        <pc:grpChg chg="add mod">
          <ac:chgData name="Weng, Chenyang" userId="286168d3-361c-4661-a522-0f6c7780d012" providerId="ADAL" clId="{DC6D7C80-C405-4490-B780-ADB5552F5832}" dt="2022-08-18T19:53:23.786" v="91" actId="1036"/>
          <ac:grpSpMkLst>
            <pc:docMk/>
            <pc:sldMk cId="2901809236" sldId="263"/>
            <ac:grpSpMk id="107" creationId="{893A6D79-EFA0-4F16-AC86-9FF2B1ADE571}"/>
          </ac:grpSpMkLst>
        </pc:grpChg>
        <pc:grpChg chg="add del mod">
          <ac:chgData name="Weng, Chenyang" userId="286168d3-361c-4661-a522-0f6c7780d012" providerId="ADAL" clId="{DC6D7C80-C405-4490-B780-ADB5552F5832}" dt="2022-08-18T19:57:08.640" v="93"/>
          <ac:grpSpMkLst>
            <pc:docMk/>
            <pc:sldMk cId="2901809236" sldId="263"/>
            <ac:grpSpMk id="113" creationId="{496B8479-1FB4-4A49-9DF9-EE7B75161E70}"/>
          </ac:grpSpMkLst>
        </pc:grpChg>
        <pc:picChg chg="del">
          <ac:chgData name="Weng, Chenyang" userId="286168d3-361c-4661-a522-0f6c7780d012" providerId="ADAL" clId="{DC6D7C80-C405-4490-B780-ADB5552F5832}" dt="2022-08-18T19:51:24.494" v="5" actId="478"/>
          <ac:picMkLst>
            <pc:docMk/>
            <pc:sldMk cId="2901809236" sldId="263"/>
            <ac:picMk id="33" creationId="{37EA56C7-0CC2-15A5-32E4-AD1249ECE684}"/>
          </ac:picMkLst>
        </pc:picChg>
        <pc:picChg chg="del">
          <ac:chgData name="Weng, Chenyang" userId="286168d3-361c-4661-a522-0f6c7780d012" providerId="ADAL" clId="{DC6D7C80-C405-4490-B780-ADB5552F5832}" dt="2022-08-18T19:51:24.494" v="5" actId="478"/>
          <ac:picMkLst>
            <pc:docMk/>
            <pc:sldMk cId="2901809236" sldId="263"/>
            <ac:picMk id="35" creationId="{4F237E41-D775-103B-5C21-7906EBC08324}"/>
          </ac:picMkLst>
        </pc:picChg>
        <pc:picChg chg="del">
          <ac:chgData name="Weng, Chenyang" userId="286168d3-361c-4661-a522-0f6c7780d012" providerId="ADAL" clId="{DC6D7C80-C405-4490-B780-ADB5552F5832}" dt="2022-08-18T19:51:24.494" v="5" actId="478"/>
          <ac:picMkLst>
            <pc:docMk/>
            <pc:sldMk cId="2901809236" sldId="263"/>
            <ac:picMk id="37" creationId="{83D4DA1B-D433-5CC9-EDFE-D8996917BAF2}"/>
          </ac:picMkLst>
        </pc:picChg>
        <pc:picChg chg="del">
          <ac:chgData name="Weng, Chenyang" userId="286168d3-361c-4661-a522-0f6c7780d012" providerId="ADAL" clId="{DC6D7C80-C405-4490-B780-ADB5552F5832}" dt="2022-08-18T19:51:24.494" v="5" actId="478"/>
          <ac:picMkLst>
            <pc:docMk/>
            <pc:sldMk cId="2901809236" sldId="263"/>
            <ac:picMk id="39" creationId="{1795648C-873F-867A-A659-BB572780E60F}"/>
          </ac:picMkLst>
        </pc:picChg>
        <pc:picChg chg="del">
          <ac:chgData name="Weng, Chenyang" userId="286168d3-361c-4661-a522-0f6c7780d012" providerId="ADAL" clId="{DC6D7C80-C405-4490-B780-ADB5552F5832}" dt="2022-08-18T19:51:24.494" v="5" actId="478"/>
          <ac:picMkLst>
            <pc:docMk/>
            <pc:sldMk cId="2901809236" sldId="263"/>
            <ac:picMk id="41" creationId="{32601BFB-52BA-E20D-2F50-AA9D167E9AA9}"/>
          </ac:picMkLst>
        </pc:picChg>
        <pc:picChg chg="del">
          <ac:chgData name="Weng, Chenyang" userId="286168d3-361c-4661-a522-0f6c7780d012" providerId="ADAL" clId="{DC6D7C80-C405-4490-B780-ADB5552F5832}" dt="2022-08-16T20:50:13.709" v="1" actId="478"/>
          <ac:picMkLst>
            <pc:docMk/>
            <pc:sldMk cId="2901809236" sldId="263"/>
            <ac:picMk id="43" creationId="{82DC2F1F-C9AA-D67A-F534-0EF4A6358192}"/>
          </ac:picMkLst>
        </pc:picChg>
        <pc:picChg chg="add mod">
          <ac:chgData name="Weng, Chenyang" userId="286168d3-361c-4661-a522-0f6c7780d012" providerId="ADAL" clId="{DC6D7C80-C405-4490-B780-ADB5552F5832}" dt="2022-09-06T21:59:54.495" v="673" actId="1076"/>
          <ac:picMkLst>
            <pc:docMk/>
            <pc:sldMk cId="2901809236" sldId="263"/>
            <ac:picMk id="55" creationId="{F6D2FCDC-4864-4A3E-9A93-5DA1A1AB71DC}"/>
          </ac:picMkLst>
        </pc:picChg>
        <pc:picChg chg="add mod">
          <ac:chgData name="Weng, Chenyang" userId="286168d3-361c-4661-a522-0f6c7780d012" providerId="ADAL" clId="{DC6D7C80-C405-4490-B780-ADB5552F5832}" dt="2022-08-18T19:53:23.786" v="91" actId="1036"/>
          <ac:picMkLst>
            <pc:docMk/>
            <pc:sldMk cId="2901809236" sldId="263"/>
            <ac:picMk id="56" creationId="{D224AC69-9E3C-423F-AB32-9597013D6383}"/>
          </ac:picMkLst>
        </pc:picChg>
        <pc:picChg chg="add mod">
          <ac:chgData name="Weng, Chenyang" userId="286168d3-361c-4661-a522-0f6c7780d012" providerId="ADAL" clId="{DC6D7C80-C405-4490-B780-ADB5552F5832}" dt="2022-09-05T20:28:15.045" v="563" actId="1076"/>
          <ac:picMkLst>
            <pc:docMk/>
            <pc:sldMk cId="2901809236" sldId="263"/>
            <ac:picMk id="62" creationId="{FE2CE510-A878-48D2-B2F0-3CF986D1AAF9}"/>
          </ac:picMkLst>
        </pc:picChg>
        <pc:picChg chg="add mod">
          <ac:chgData name="Weng, Chenyang" userId="286168d3-361c-4661-a522-0f6c7780d012" providerId="ADAL" clId="{DC6D7C80-C405-4490-B780-ADB5552F5832}" dt="2022-09-05T20:28:08.372" v="562" actId="1076"/>
          <ac:picMkLst>
            <pc:docMk/>
            <pc:sldMk cId="2901809236" sldId="263"/>
            <ac:picMk id="63" creationId="{1CDBE466-051B-4072-B879-8941A6AA0D42}"/>
          </ac:picMkLst>
        </pc:picChg>
        <pc:picChg chg="add mod">
          <ac:chgData name="Weng, Chenyang" userId="286168d3-361c-4661-a522-0f6c7780d012" providerId="ADAL" clId="{DC6D7C80-C405-4490-B780-ADB5552F5832}" dt="2022-08-18T19:53:23.786" v="91" actId="1036"/>
          <ac:picMkLst>
            <pc:docMk/>
            <pc:sldMk cId="2901809236" sldId="263"/>
            <ac:picMk id="65" creationId="{EFB7B4A6-AA92-4879-9676-263A66C03A8D}"/>
          </ac:picMkLst>
        </pc:picChg>
        <pc:picChg chg="add mod">
          <ac:chgData name="Weng, Chenyang" userId="286168d3-361c-4661-a522-0f6c7780d012" providerId="ADAL" clId="{DC6D7C80-C405-4490-B780-ADB5552F5832}" dt="2022-09-06T22:00:30.434" v="677" actId="1076"/>
          <ac:picMkLst>
            <pc:docMk/>
            <pc:sldMk cId="2901809236" sldId="263"/>
            <ac:picMk id="66" creationId="{5AA9BCE0-55E4-4630-A6DA-50509934E8A6}"/>
          </ac:picMkLst>
        </pc:picChg>
        <pc:picChg chg="mod">
          <ac:chgData name="Weng, Chenyang" userId="286168d3-361c-4661-a522-0f6c7780d012" providerId="ADAL" clId="{DC6D7C80-C405-4490-B780-ADB5552F5832}" dt="2022-08-18T19:53:23.786" v="91" actId="1036"/>
          <ac:picMkLst>
            <pc:docMk/>
            <pc:sldMk cId="2901809236" sldId="263"/>
            <ac:picMk id="67" creationId="{F75EB560-E403-D41C-EBE0-D0821CD5E925}"/>
          </ac:picMkLst>
        </pc:picChg>
        <pc:picChg chg="mod">
          <ac:chgData name="Weng, Chenyang" userId="286168d3-361c-4661-a522-0f6c7780d012" providerId="ADAL" clId="{DC6D7C80-C405-4490-B780-ADB5552F5832}" dt="2022-08-18T19:53:23.786" v="91" actId="1036"/>
          <ac:picMkLst>
            <pc:docMk/>
            <pc:sldMk cId="2901809236" sldId="263"/>
            <ac:picMk id="68" creationId="{6C8248A8-12A6-FDAA-9A2D-7EFC05B001B7}"/>
          </ac:picMkLst>
        </pc:picChg>
        <pc:picChg chg="mod">
          <ac:chgData name="Weng, Chenyang" userId="286168d3-361c-4661-a522-0f6c7780d012" providerId="ADAL" clId="{DC6D7C80-C405-4490-B780-ADB5552F5832}" dt="2022-08-18T19:53:23.786" v="91" actId="1036"/>
          <ac:picMkLst>
            <pc:docMk/>
            <pc:sldMk cId="2901809236" sldId="263"/>
            <ac:picMk id="73" creationId="{79910E6A-1332-035D-EDE0-D323C771CD43}"/>
          </ac:picMkLst>
        </pc:picChg>
        <pc:picChg chg="mod">
          <ac:chgData name="Weng, Chenyang" userId="286168d3-361c-4661-a522-0f6c7780d012" providerId="ADAL" clId="{DC6D7C80-C405-4490-B780-ADB5552F5832}" dt="2022-08-18T19:53:23.786" v="91" actId="1036"/>
          <ac:picMkLst>
            <pc:docMk/>
            <pc:sldMk cId="2901809236" sldId="263"/>
            <ac:picMk id="74" creationId="{4E4B7C23-CEE5-3810-2426-65225C9E0276}"/>
          </ac:picMkLst>
        </pc:picChg>
        <pc:picChg chg="mod">
          <ac:chgData name="Weng, Chenyang" userId="286168d3-361c-4661-a522-0f6c7780d012" providerId="ADAL" clId="{DC6D7C80-C405-4490-B780-ADB5552F5832}" dt="2022-08-18T19:53:23.786" v="91" actId="1036"/>
          <ac:picMkLst>
            <pc:docMk/>
            <pc:sldMk cId="2901809236" sldId="263"/>
            <ac:picMk id="80" creationId="{469AD4EF-7FFA-3B90-3A7A-7AE23775687D}"/>
          </ac:picMkLst>
        </pc:picChg>
        <pc:picChg chg="mod">
          <ac:chgData name="Weng, Chenyang" userId="286168d3-361c-4661-a522-0f6c7780d012" providerId="ADAL" clId="{DC6D7C80-C405-4490-B780-ADB5552F5832}" dt="2022-08-18T19:53:23.786" v="91" actId="1036"/>
          <ac:picMkLst>
            <pc:docMk/>
            <pc:sldMk cId="2901809236" sldId="263"/>
            <ac:picMk id="81" creationId="{85A53F10-839D-C020-3409-5EA478CD352C}"/>
          </ac:picMkLst>
        </pc:picChg>
        <pc:picChg chg="mod">
          <ac:chgData name="Weng, Chenyang" userId="286168d3-361c-4661-a522-0f6c7780d012" providerId="ADAL" clId="{DC6D7C80-C405-4490-B780-ADB5552F5832}" dt="2022-08-18T19:53:23.786" v="91" actId="1036"/>
          <ac:picMkLst>
            <pc:docMk/>
            <pc:sldMk cId="2901809236" sldId="263"/>
            <ac:picMk id="82" creationId="{A854BE16-7F8A-83F0-4E10-28464E29C7A5}"/>
          </ac:picMkLst>
        </pc:picChg>
        <pc:picChg chg="mod">
          <ac:chgData name="Weng, Chenyang" userId="286168d3-361c-4661-a522-0f6c7780d012" providerId="ADAL" clId="{DC6D7C80-C405-4490-B780-ADB5552F5832}" dt="2022-08-18T19:53:23.786" v="91" actId="1036"/>
          <ac:picMkLst>
            <pc:docMk/>
            <pc:sldMk cId="2901809236" sldId="263"/>
            <ac:picMk id="83" creationId="{1CF2E20C-6363-68B8-5E83-1BD355EBC2A3}"/>
          </ac:picMkLst>
        </pc:picChg>
        <pc:picChg chg="add mod">
          <ac:chgData name="Weng, Chenyang" userId="286168d3-361c-4661-a522-0f6c7780d012" providerId="ADAL" clId="{DC6D7C80-C405-4490-B780-ADB5552F5832}" dt="2022-08-18T19:53:23.786" v="91" actId="1036"/>
          <ac:picMkLst>
            <pc:docMk/>
            <pc:sldMk cId="2901809236" sldId="263"/>
            <ac:picMk id="84" creationId="{4CAAC414-F168-446A-B980-2804FFC716B2}"/>
          </ac:picMkLst>
        </pc:picChg>
        <pc:picChg chg="add mod">
          <ac:chgData name="Weng, Chenyang" userId="286168d3-361c-4661-a522-0f6c7780d012" providerId="ADAL" clId="{DC6D7C80-C405-4490-B780-ADB5552F5832}" dt="2022-08-18T19:53:23.786" v="91" actId="1036"/>
          <ac:picMkLst>
            <pc:docMk/>
            <pc:sldMk cId="2901809236" sldId="263"/>
            <ac:picMk id="85" creationId="{517062A4-EF2C-4BF0-8C8F-53EA8EE9FDE9}"/>
          </ac:picMkLst>
        </pc:picChg>
        <pc:picChg chg="add del mod">
          <ac:chgData name="Weng, Chenyang" userId="286168d3-361c-4661-a522-0f6c7780d012" providerId="ADAL" clId="{DC6D7C80-C405-4490-B780-ADB5552F5832}" dt="2022-08-18T19:52:50.960" v="41" actId="478"/>
          <ac:picMkLst>
            <pc:docMk/>
            <pc:sldMk cId="2901809236" sldId="263"/>
            <ac:picMk id="86" creationId="{5F0EFBBB-497E-41D6-A4B8-5380B5014B07}"/>
          </ac:picMkLst>
        </pc:picChg>
        <pc:picChg chg="mod">
          <ac:chgData name="Weng, Chenyang" userId="286168d3-361c-4661-a522-0f6c7780d012" providerId="ADAL" clId="{DC6D7C80-C405-4490-B780-ADB5552F5832}" dt="2022-08-18T19:51:25.583" v="6"/>
          <ac:picMkLst>
            <pc:docMk/>
            <pc:sldMk cId="2901809236" sldId="263"/>
            <ac:picMk id="88" creationId="{526A8624-1845-471E-86B9-087829EBD114}"/>
          </ac:picMkLst>
        </pc:picChg>
        <pc:picChg chg="mod">
          <ac:chgData name="Weng, Chenyang" userId="286168d3-361c-4661-a522-0f6c7780d012" providerId="ADAL" clId="{DC6D7C80-C405-4490-B780-ADB5552F5832}" dt="2022-08-18T19:51:25.583" v="6"/>
          <ac:picMkLst>
            <pc:docMk/>
            <pc:sldMk cId="2901809236" sldId="263"/>
            <ac:picMk id="96" creationId="{DB47809D-4414-4474-901C-9CED41D63CF4}"/>
          </ac:picMkLst>
        </pc:picChg>
        <pc:picChg chg="mod">
          <ac:chgData name="Weng, Chenyang" userId="286168d3-361c-4661-a522-0f6c7780d012" providerId="ADAL" clId="{DC6D7C80-C405-4490-B780-ADB5552F5832}" dt="2022-08-18T19:51:25.583" v="6"/>
          <ac:picMkLst>
            <pc:docMk/>
            <pc:sldMk cId="2901809236" sldId="263"/>
            <ac:picMk id="99" creationId="{78D24B77-726B-4112-84F0-22124FCF2E64}"/>
          </ac:picMkLst>
        </pc:picChg>
        <pc:picChg chg="mod">
          <ac:chgData name="Weng, Chenyang" userId="286168d3-361c-4661-a522-0f6c7780d012" providerId="ADAL" clId="{DC6D7C80-C405-4490-B780-ADB5552F5832}" dt="2022-08-18T19:51:25.583" v="6"/>
          <ac:picMkLst>
            <pc:docMk/>
            <pc:sldMk cId="2901809236" sldId="263"/>
            <ac:picMk id="102" creationId="{74DEFC99-74AA-4360-A0FE-991F0A2DD8B4}"/>
          </ac:picMkLst>
        </pc:picChg>
        <pc:picChg chg="mod">
          <ac:chgData name="Weng, Chenyang" userId="286168d3-361c-4661-a522-0f6c7780d012" providerId="ADAL" clId="{DC6D7C80-C405-4490-B780-ADB5552F5832}" dt="2022-08-18T19:51:25.583" v="6"/>
          <ac:picMkLst>
            <pc:docMk/>
            <pc:sldMk cId="2901809236" sldId="263"/>
            <ac:picMk id="108" creationId="{A188622A-3E7F-4164-8DD1-62269492475B}"/>
          </ac:picMkLst>
        </pc:picChg>
        <pc:picChg chg="add del mod">
          <ac:chgData name="Weng, Chenyang" userId="286168d3-361c-4661-a522-0f6c7780d012" providerId="ADAL" clId="{DC6D7C80-C405-4490-B780-ADB5552F5832}" dt="2022-08-18T19:57:08.640" v="93"/>
          <ac:picMkLst>
            <pc:docMk/>
            <pc:sldMk cId="2901809236" sldId="263"/>
            <ac:picMk id="112" creationId="{900FE793-CB76-4ECE-9CDA-2F98BCBE4968}"/>
          </ac:picMkLst>
        </pc:picChg>
        <pc:picChg chg="mod">
          <ac:chgData name="Weng, Chenyang" userId="286168d3-361c-4661-a522-0f6c7780d012" providerId="ADAL" clId="{DC6D7C80-C405-4490-B780-ADB5552F5832}" dt="2022-08-18T19:56:53.507" v="92"/>
          <ac:picMkLst>
            <pc:docMk/>
            <pc:sldMk cId="2901809236" sldId="263"/>
            <ac:picMk id="114" creationId="{54FD6408-DB70-43E4-AFCB-9ED48C6FA7A9}"/>
          </ac:picMkLst>
        </pc:picChg>
      </pc:sldChg>
      <pc:sldChg chg="addSp delSp modSp new mod">
        <pc:chgData name="Weng, Chenyang" userId="286168d3-361c-4661-a522-0f6c7780d012" providerId="ADAL" clId="{DC6D7C80-C405-4490-B780-ADB5552F5832}" dt="2022-08-18T20:08:15.265" v="521" actId="20577"/>
        <pc:sldMkLst>
          <pc:docMk/>
          <pc:sldMk cId="1473791383" sldId="264"/>
        </pc:sldMkLst>
        <pc:spChg chg="mod">
          <ac:chgData name="Weng, Chenyang" userId="286168d3-361c-4661-a522-0f6c7780d012" providerId="ADAL" clId="{DC6D7C80-C405-4490-B780-ADB5552F5832}" dt="2022-08-18T19:59:02.250" v="134" actId="14100"/>
          <ac:spMkLst>
            <pc:docMk/>
            <pc:sldMk cId="1473791383" sldId="264"/>
            <ac:spMk id="2" creationId="{403B37CD-A2FE-426A-8BB0-A61ED8AF5C36}"/>
          </ac:spMkLst>
        </pc:spChg>
        <pc:spChg chg="mod">
          <ac:chgData name="Weng, Chenyang" userId="286168d3-361c-4661-a522-0f6c7780d012" providerId="ADAL" clId="{DC6D7C80-C405-4490-B780-ADB5552F5832}" dt="2022-08-18T20:08:15.265" v="521" actId="20577"/>
          <ac:spMkLst>
            <pc:docMk/>
            <pc:sldMk cId="1473791383" sldId="264"/>
            <ac:spMk id="3" creationId="{48C53E8C-993F-46B1-9765-F13041918481}"/>
          </ac:spMkLst>
        </pc:spChg>
        <pc:spChg chg="add del">
          <ac:chgData name="Weng, Chenyang" userId="286168d3-361c-4661-a522-0f6c7780d012" providerId="ADAL" clId="{DC6D7C80-C405-4490-B780-ADB5552F5832}" dt="2022-08-18T20:00:59.600" v="137"/>
          <ac:spMkLst>
            <pc:docMk/>
            <pc:sldMk cId="1473791383" sldId="264"/>
            <ac:spMk id="4" creationId="{C1FA0F05-7A95-4D8E-8C1B-6E4FD5261E55}"/>
          </ac:spMkLst>
        </pc:spChg>
        <pc:spChg chg="add del">
          <ac:chgData name="Weng, Chenyang" userId="286168d3-361c-4661-a522-0f6c7780d012" providerId="ADAL" clId="{DC6D7C80-C405-4490-B780-ADB5552F5832}" dt="2022-08-18T20:00:59.600" v="137"/>
          <ac:spMkLst>
            <pc:docMk/>
            <pc:sldMk cId="1473791383" sldId="264"/>
            <ac:spMk id="5" creationId="{2CD3174C-E57F-424A-8D22-1856845408BE}"/>
          </ac:spMkLst>
        </pc:spChg>
        <pc:spChg chg="add del">
          <ac:chgData name="Weng, Chenyang" userId="286168d3-361c-4661-a522-0f6c7780d012" providerId="ADAL" clId="{DC6D7C80-C405-4490-B780-ADB5552F5832}" dt="2022-08-18T20:01:22.434" v="145"/>
          <ac:spMkLst>
            <pc:docMk/>
            <pc:sldMk cId="1473791383" sldId="264"/>
            <ac:spMk id="6" creationId="{5A383937-B3A7-4543-B89D-CFDA91057EB5}"/>
          </ac:spMkLst>
        </pc:spChg>
        <pc:spChg chg="add del">
          <ac:chgData name="Weng, Chenyang" userId="286168d3-361c-4661-a522-0f6c7780d012" providerId="ADAL" clId="{DC6D7C80-C405-4490-B780-ADB5552F5832}" dt="2022-08-18T20:06:52.487" v="415"/>
          <ac:spMkLst>
            <pc:docMk/>
            <pc:sldMk cId="1473791383" sldId="264"/>
            <ac:spMk id="7" creationId="{E55E834E-E588-4919-BB37-C58F55E5007D}"/>
          </ac:spMkLst>
        </pc:spChg>
      </pc:sldChg>
      <pc:sldChg chg="ord">
        <pc:chgData name="Weng, Chenyang" userId="286168d3-361c-4661-a522-0f6c7780d012" providerId="ADAL" clId="{DC6D7C80-C405-4490-B780-ADB5552F5832}" dt="2022-09-05T20:38:47.707" v="595"/>
        <pc:sldMkLst>
          <pc:docMk/>
          <pc:sldMk cId="907578065" sldId="265"/>
        </pc:sldMkLst>
      </pc:sldChg>
      <pc:sldChg chg="modSp mod">
        <pc:chgData name="Weng, Chenyang" userId="286168d3-361c-4661-a522-0f6c7780d012" providerId="ADAL" clId="{DC6D7C80-C405-4490-B780-ADB5552F5832}" dt="2022-09-05T20:38:20.615" v="593" actId="20577"/>
        <pc:sldMkLst>
          <pc:docMk/>
          <pc:sldMk cId="510625955" sldId="266"/>
        </pc:sldMkLst>
        <pc:spChg chg="mod">
          <ac:chgData name="Weng, Chenyang" userId="286168d3-361c-4661-a522-0f6c7780d012" providerId="ADAL" clId="{DC6D7C80-C405-4490-B780-ADB5552F5832}" dt="2022-09-05T20:38:20.615" v="593" actId="20577"/>
          <ac:spMkLst>
            <pc:docMk/>
            <pc:sldMk cId="510625955" sldId="266"/>
            <ac:spMk id="2" creationId="{92D59B13-05D3-4C53-AB80-F425F2E8F651}"/>
          </ac:spMkLst>
        </pc:spChg>
      </pc:sldChg>
    </pc:docChg>
  </pc:docChgLst>
  <pc:docChgLst>
    <pc:chgData name="Chenyang" userId="286168d3-361c-4661-a522-0f6c7780d012" providerId="ADAL" clId="{DC6D7C80-C405-4490-B780-ADB5552F5832}"/>
    <pc:docChg chg="undo custSel addSld modSld">
      <pc:chgData name="Chenyang" userId="286168d3-361c-4661-a522-0f6c7780d012" providerId="ADAL" clId="{DC6D7C80-C405-4490-B780-ADB5552F5832}" dt="2022-08-21T14:30:10.600" v="1228" actId="1038"/>
      <pc:docMkLst>
        <pc:docMk/>
      </pc:docMkLst>
      <pc:sldChg chg="modSp mod">
        <pc:chgData name="Chenyang" userId="286168d3-361c-4661-a522-0f6c7780d012" providerId="ADAL" clId="{DC6D7C80-C405-4490-B780-ADB5552F5832}" dt="2022-08-21T14:04:58.975" v="1123" actId="20577"/>
        <pc:sldMkLst>
          <pc:docMk/>
          <pc:sldMk cId="1722119101" sldId="257"/>
        </pc:sldMkLst>
        <pc:spChg chg="mod">
          <ac:chgData name="Chenyang" userId="286168d3-361c-4661-a522-0f6c7780d012" providerId="ADAL" clId="{DC6D7C80-C405-4490-B780-ADB5552F5832}" dt="2022-08-21T14:04:58.975" v="1123" actId="20577"/>
          <ac:spMkLst>
            <pc:docMk/>
            <pc:sldMk cId="1722119101" sldId="257"/>
            <ac:spMk id="22" creationId="{0B5D3307-AA74-287D-6AF2-B77C762331C3}"/>
          </ac:spMkLst>
        </pc:spChg>
      </pc:sldChg>
      <pc:sldChg chg="modSp mod">
        <pc:chgData name="Chenyang" userId="286168d3-361c-4661-a522-0f6c7780d012" providerId="ADAL" clId="{DC6D7C80-C405-4490-B780-ADB5552F5832}" dt="2022-08-21T14:22:26" v="1218" actId="20577"/>
        <pc:sldMkLst>
          <pc:docMk/>
          <pc:sldMk cId="3646716810" sldId="259"/>
        </pc:sldMkLst>
        <pc:graphicFrameChg chg="mod modGraphic">
          <ac:chgData name="Chenyang" userId="286168d3-361c-4661-a522-0f6c7780d012" providerId="ADAL" clId="{DC6D7C80-C405-4490-B780-ADB5552F5832}" dt="2022-08-21T14:22:26" v="1218" actId="20577"/>
          <ac:graphicFrameMkLst>
            <pc:docMk/>
            <pc:sldMk cId="3646716810" sldId="259"/>
            <ac:graphicFrameMk id="4" creationId="{3D83A4CC-BAEB-6FE5-9EA9-A6B8B2C896C5}"/>
          </ac:graphicFrameMkLst>
        </pc:graphicFrameChg>
      </pc:sldChg>
      <pc:sldChg chg="addSp delSp modSp mod">
        <pc:chgData name="Chenyang" userId="286168d3-361c-4661-a522-0f6c7780d012" providerId="ADAL" clId="{DC6D7C80-C405-4490-B780-ADB5552F5832}" dt="2022-08-21T14:30:10.600" v="1228" actId="1038"/>
        <pc:sldMkLst>
          <pc:docMk/>
          <pc:sldMk cId="2740023556" sldId="261"/>
        </pc:sldMkLst>
        <pc:spChg chg="del">
          <ac:chgData name="Chenyang" userId="286168d3-361c-4661-a522-0f6c7780d012" providerId="ADAL" clId="{DC6D7C80-C405-4490-B780-ADB5552F5832}" dt="2022-08-21T14:00:27.328" v="1012" actId="478"/>
          <ac:spMkLst>
            <pc:docMk/>
            <pc:sldMk cId="2740023556" sldId="261"/>
            <ac:spMk id="2" creationId="{8B30EC29-372F-A584-8213-6D4CE13DFD5E}"/>
          </ac:spMkLst>
        </pc:spChg>
        <pc:spChg chg="del">
          <ac:chgData name="Chenyang" userId="286168d3-361c-4661-a522-0f6c7780d012" providerId="ADAL" clId="{DC6D7C80-C405-4490-B780-ADB5552F5832}" dt="2022-08-21T14:00:28.720" v="1014" actId="478"/>
          <ac:spMkLst>
            <pc:docMk/>
            <pc:sldMk cId="2740023556" sldId="261"/>
            <ac:spMk id="72" creationId="{C1810676-821D-2BA0-7D67-C430DD9FE173}"/>
          </ac:spMkLst>
        </pc:spChg>
        <pc:spChg chg="del">
          <ac:chgData name="Chenyang" userId="286168d3-361c-4661-a522-0f6c7780d012" providerId="ADAL" clId="{DC6D7C80-C405-4490-B780-ADB5552F5832}" dt="2022-08-21T14:00:27.953" v="1013" actId="478"/>
          <ac:spMkLst>
            <pc:docMk/>
            <pc:sldMk cId="2740023556" sldId="261"/>
            <ac:spMk id="78" creationId="{4A70167A-FBA3-BA1B-AF4A-3BA3E8661B72}"/>
          </ac:spMkLst>
        </pc:spChg>
        <pc:spChg chg="add mod">
          <ac:chgData name="Chenyang" userId="286168d3-361c-4661-a522-0f6c7780d012" providerId="ADAL" clId="{DC6D7C80-C405-4490-B780-ADB5552F5832}" dt="2022-08-21T14:00:29.764" v="1015"/>
          <ac:spMkLst>
            <pc:docMk/>
            <pc:sldMk cId="2740023556" sldId="261"/>
            <ac:spMk id="88" creationId="{8BE34BC0-0834-4ABB-A7AB-43D9A768DCFC}"/>
          </ac:spMkLst>
        </pc:spChg>
        <pc:spChg chg="add mod">
          <ac:chgData name="Chenyang" userId="286168d3-361c-4661-a522-0f6c7780d012" providerId="ADAL" clId="{DC6D7C80-C405-4490-B780-ADB5552F5832}" dt="2022-08-21T14:00:29.764" v="1015"/>
          <ac:spMkLst>
            <pc:docMk/>
            <pc:sldMk cId="2740023556" sldId="261"/>
            <ac:spMk id="89" creationId="{3E5DA1D7-5F1E-4FF9-8D2A-7EE44615E879}"/>
          </ac:spMkLst>
        </pc:spChg>
        <pc:spChg chg="add mod">
          <ac:chgData name="Chenyang" userId="286168d3-361c-4661-a522-0f6c7780d012" providerId="ADAL" clId="{DC6D7C80-C405-4490-B780-ADB5552F5832}" dt="2022-08-21T14:00:29.764" v="1015"/>
          <ac:spMkLst>
            <pc:docMk/>
            <pc:sldMk cId="2740023556" sldId="261"/>
            <ac:spMk id="90" creationId="{0829DF16-CFA7-4E1C-BF66-66BF65EB771C}"/>
          </ac:spMkLst>
        </pc:spChg>
        <pc:grpChg chg="mod">
          <ac:chgData name="Chenyang" userId="286168d3-361c-4661-a522-0f6c7780d012" providerId="ADAL" clId="{DC6D7C80-C405-4490-B780-ADB5552F5832}" dt="2022-08-21T14:30:10.600" v="1228" actId="1038"/>
          <ac:grpSpMkLst>
            <pc:docMk/>
            <pc:sldMk cId="2740023556" sldId="261"/>
            <ac:grpSpMk id="69" creationId="{43C0B885-C89C-0C8E-0A93-2B2FA398EF29}"/>
          </ac:grpSpMkLst>
        </pc:grpChg>
        <pc:picChg chg="del">
          <ac:chgData name="Chenyang" userId="286168d3-361c-4661-a522-0f6c7780d012" providerId="ADAL" clId="{DC6D7C80-C405-4490-B780-ADB5552F5832}" dt="2022-08-21T13:59:28.404" v="1004" actId="478"/>
          <ac:picMkLst>
            <pc:docMk/>
            <pc:sldMk cId="2740023556" sldId="261"/>
            <ac:picMk id="67" creationId="{F75EB560-E403-D41C-EBE0-D0821CD5E925}"/>
          </ac:picMkLst>
        </pc:picChg>
        <pc:picChg chg="del">
          <ac:chgData name="Chenyang" userId="286168d3-361c-4661-a522-0f6c7780d012" providerId="ADAL" clId="{DC6D7C80-C405-4490-B780-ADB5552F5832}" dt="2022-08-21T13:59:15.390" v="1002" actId="478"/>
          <ac:picMkLst>
            <pc:docMk/>
            <pc:sldMk cId="2740023556" sldId="261"/>
            <ac:picMk id="74" creationId="{4E4B7C23-CEE5-3810-2426-65225C9E0276}"/>
          </ac:picMkLst>
        </pc:picChg>
        <pc:picChg chg="add mod">
          <ac:chgData name="Chenyang" userId="286168d3-361c-4661-a522-0f6c7780d012" providerId="ADAL" clId="{DC6D7C80-C405-4490-B780-ADB5552F5832}" dt="2022-08-21T13:59:16.388" v="1003"/>
          <ac:picMkLst>
            <pc:docMk/>
            <pc:sldMk cId="2740023556" sldId="261"/>
            <ac:picMk id="86" creationId="{2342B054-3458-4BBA-BA9A-420CAFBED9D1}"/>
          </ac:picMkLst>
        </pc:picChg>
        <pc:picChg chg="add mod">
          <ac:chgData name="Chenyang" userId="286168d3-361c-4661-a522-0f6c7780d012" providerId="ADAL" clId="{DC6D7C80-C405-4490-B780-ADB5552F5832}" dt="2022-08-21T14:30:00.773" v="1223" actId="1038"/>
          <ac:picMkLst>
            <pc:docMk/>
            <pc:sldMk cId="2740023556" sldId="261"/>
            <ac:picMk id="87" creationId="{34006416-C061-4ABD-93C1-A0CA694E646E}"/>
          </ac:picMkLst>
        </pc:picChg>
      </pc:sldChg>
      <pc:sldChg chg="addSp delSp modSp mod">
        <pc:chgData name="Chenyang" userId="286168d3-361c-4661-a522-0f6c7780d012" providerId="ADAL" clId="{DC6D7C80-C405-4490-B780-ADB5552F5832}" dt="2022-08-21T14:24:05.407" v="1221" actId="1038"/>
        <pc:sldMkLst>
          <pc:docMk/>
          <pc:sldMk cId="2901809236" sldId="263"/>
        </pc:sldMkLst>
        <pc:spChg chg="mod">
          <ac:chgData name="Chenyang" userId="286168d3-361c-4661-a522-0f6c7780d012" providerId="ADAL" clId="{DC6D7C80-C405-4490-B780-ADB5552F5832}" dt="2022-08-21T14:00:17.615" v="1011" actId="790"/>
          <ac:spMkLst>
            <pc:docMk/>
            <pc:sldMk cId="2901809236" sldId="263"/>
            <ac:spMk id="2" creationId="{8B30EC29-372F-A584-8213-6D4CE13DFD5E}"/>
          </ac:spMkLst>
        </pc:spChg>
        <pc:spChg chg="add mod">
          <ac:chgData name="Chenyang" userId="286168d3-361c-4661-a522-0f6c7780d012" providerId="ADAL" clId="{DC6D7C80-C405-4490-B780-ADB5552F5832}" dt="2022-08-21T13:59:58.553" v="1008" actId="790"/>
          <ac:spMkLst>
            <pc:docMk/>
            <pc:sldMk cId="2901809236" sldId="263"/>
            <ac:spMk id="46" creationId="{B0DBDD4A-152F-4540-A3E0-84A45B8F40BB}"/>
          </ac:spMkLst>
        </pc:spChg>
        <pc:spChg chg="mod">
          <ac:chgData name="Chenyang" userId="286168d3-361c-4661-a522-0f6c7780d012" providerId="ADAL" clId="{DC6D7C80-C405-4490-B780-ADB5552F5832}" dt="2022-08-21T14:02:12.415" v="1016"/>
          <ac:spMkLst>
            <pc:docMk/>
            <pc:sldMk cId="2901809236" sldId="263"/>
            <ac:spMk id="49" creationId="{5D86B5AC-72F7-4A96-BDB1-D04E24BDBD5A}"/>
          </ac:spMkLst>
        </pc:spChg>
        <pc:spChg chg="mod">
          <ac:chgData name="Chenyang" userId="286168d3-361c-4661-a522-0f6c7780d012" providerId="ADAL" clId="{DC6D7C80-C405-4490-B780-ADB5552F5832}" dt="2022-08-21T14:02:12.415" v="1016"/>
          <ac:spMkLst>
            <pc:docMk/>
            <pc:sldMk cId="2901809236" sldId="263"/>
            <ac:spMk id="50" creationId="{41C11F87-525D-4270-84C4-40D34A9D6E7D}"/>
          </ac:spMkLst>
        </pc:spChg>
        <pc:spChg chg="mod">
          <ac:chgData name="Chenyang" userId="286168d3-361c-4661-a522-0f6c7780d012" providerId="ADAL" clId="{DC6D7C80-C405-4490-B780-ADB5552F5832}" dt="2022-08-21T14:02:12.415" v="1016"/>
          <ac:spMkLst>
            <pc:docMk/>
            <pc:sldMk cId="2901809236" sldId="263"/>
            <ac:spMk id="51" creationId="{A08ABA8E-0B95-4332-AA1A-615CFDD856F3}"/>
          </ac:spMkLst>
        </pc:spChg>
        <pc:spChg chg="mod">
          <ac:chgData name="Chenyang" userId="286168d3-361c-4661-a522-0f6c7780d012" providerId="ADAL" clId="{DC6D7C80-C405-4490-B780-ADB5552F5832}" dt="2022-08-21T14:02:12.415" v="1016"/>
          <ac:spMkLst>
            <pc:docMk/>
            <pc:sldMk cId="2901809236" sldId="263"/>
            <ac:spMk id="52" creationId="{C280C913-1B24-42B8-A9F8-DF2EA92B3B84}"/>
          </ac:spMkLst>
        </pc:spChg>
        <pc:spChg chg="mod">
          <ac:chgData name="Chenyang" userId="286168d3-361c-4661-a522-0f6c7780d012" providerId="ADAL" clId="{DC6D7C80-C405-4490-B780-ADB5552F5832}" dt="2022-08-21T14:21:56.870" v="1211"/>
          <ac:spMkLst>
            <pc:docMk/>
            <pc:sldMk cId="2901809236" sldId="263"/>
            <ac:spMk id="58" creationId="{1D284C33-592C-4AD1-B222-FF43F36630D0}"/>
          </ac:spMkLst>
        </pc:spChg>
        <pc:spChg chg="mod">
          <ac:chgData name="Chenyang" userId="286168d3-361c-4661-a522-0f6c7780d012" providerId="ADAL" clId="{DC6D7C80-C405-4490-B780-ADB5552F5832}" dt="2022-08-21T14:21:56.870" v="1211"/>
          <ac:spMkLst>
            <pc:docMk/>
            <pc:sldMk cId="2901809236" sldId="263"/>
            <ac:spMk id="59" creationId="{391EF87B-D23D-4ADC-9FA3-7C1E2C4F28B1}"/>
          </ac:spMkLst>
        </pc:spChg>
        <pc:spChg chg="mod">
          <ac:chgData name="Chenyang" userId="286168d3-361c-4661-a522-0f6c7780d012" providerId="ADAL" clId="{DC6D7C80-C405-4490-B780-ADB5552F5832}" dt="2022-08-21T14:21:56.870" v="1211"/>
          <ac:spMkLst>
            <pc:docMk/>
            <pc:sldMk cId="2901809236" sldId="263"/>
            <ac:spMk id="60" creationId="{87714E3B-0F8F-40D7-A9C9-C57999FF9A34}"/>
          </ac:spMkLst>
        </pc:spChg>
        <pc:spChg chg="mod">
          <ac:chgData name="Chenyang" userId="286168d3-361c-4661-a522-0f6c7780d012" providerId="ADAL" clId="{DC6D7C80-C405-4490-B780-ADB5552F5832}" dt="2022-08-21T14:21:56.870" v="1211"/>
          <ac:spMkLst>
            <pc:docMk/>
            <pc:sldMk cId="2901809236" sldId="263"/>
            <ac:spMk id="61" creationId="{4D3033C0-57C9-4C68-B064-4D121D21A827}"/>
          </ac:spMkLst>
        </pc:spChg>
        <pc:spChg chg="mod">
          <ac:chgData name="Chenyang" userId="286168d3-361c-4661-a522-0f6c7780d012" providerId="ADAL" clId="{DC6D7C80-C405-4490-B780-ADB5552F5832}" dt="2022-08-21T14:00:04.080" v="1009" actId="790"/>
          <ac:spMkLst>
            <pc:docMk/>
            <pc:sldMk cId="2901809236" sldId="263"/>
            <ac:spMk id="72" creationId="{C1810676-821D-2BA0-7D67-C430DD9FE173}"/>
          </ac:spMkLst>
        </pc:spChg>
        <pc:spChg chg="mod">
          <ac:chgData name="Chenyang" userId="286168d3-361c-4661-a522-0f6c7780d012" providerId="ADAL" clId="{DC6D7C80-C405-4490-B780-ADB5552F5832}" dt="2022-08-21T14:00:12.418" v="1010" actId="790"/>
          <ac:spMkLst>
            <pc:docMk/>
            <pc:sldMk cId="2901809236" sldId="263"/>
            <ac:spMk id="78" creationId="{4A70167A-FBA3-BA1B-AF4A-3BA3E8661B72}"/>
          </ac:spMkLst>
        </pc:spChg>
        <pc:grpChg chg="add del mod">
          <ac:chgData name="Chenyang" userId="286168d3-361c-4661-a522-0f6c7780d012" providerId="ADAL" clId="{DC6D7C80-C405-4490-B780-ADB5552F5832}" dt="2022-08-21T14:21:54.805" v="1210" actId="478"/>
          <ac:grpSpMkLst>
            <pc:docMk/>
            <pc:sldMk cId="2901809236" sldId="263"/>
            <ac:grpSpMk id="47" creationId="{F3608CF6-E9CD-4434-9668-13CC46D58EFB}"/>
          </ac:grpSpMkLst>
        </pc:grpChg>
        <pc:grpChg chg="add mod">
          <ac:chgData name="Chenyang" userId="286168d3-361c-4661-a522-0f6c7780d012" providerId="ADAL" clId="{DC6D7C80-C405-4490-B780-ADB5552F5832}" dt="2022-08-21T14:22:01.974" v="1212" actId="1076"/>
          <ac:grpSpMkLst>
            <pc:docMk/>
            <pc:sldMk cId="2901809236" sldId="263"/>
            <ac:grpSpMk id="54" creationId="{189416AE-F9F4-404C-8D4C-67FD95D33584}"/>
          </ac:grpSpMkLst>
        </pc:grpChg>
        <pc:grpChg chg="del">
          <ac:chgData name="Chenyang" userId="286168d3-361c-4661-a522-0f6c7780d012" providerId="ADAL" clId="{DC6D7C80-C405-4490-B780-ADB5552F5832}" dt="2022-08-20T22:05:54.374" v="175" actId="478"/>
          <ac:grpSpMkLst>
            <pc:docMk/>
            <pc:sldMk cId="2901809236" sldId="263"/>
            <ac:grpSpMk id="69" creationId="{43C0B885-C89C-0C8E-0A93-2B2FA398EF29}"/>
          </ac:grpSpMkLst>
        </pc:grpChg>
        <pc:picChg chg="add mod">
          <ac:chgData name="Chenyang" userId="286168d3-361c-4661-a522-0f6c7780d012" providerId="ADAL" clId="{DC6D7C80-C405-4490-B780-ADB5552F5832}" dt="2022-08-21T13:58:26.139" v="998" actId="1076"/>
          <ac:picMkLst>
            <pc:docMk/>
            <pc:sldMk cId="2901809236" sldId="263"/>
            <ac:picMk id="44" creationId="{414D9D3D-947A-46DA-9C6D-368741D64079}"/>
          </ac:picMkLst>
        </pc:picChg>
        <pc:picChg chg="add del mod">
          <ac:chgData name="Chenyang" userId="286168d3-361c-4661-a522-0f6c7780d012" providerId="ADAL" clId="{DC6D7C80-C405-4490-B780-ADB5552F5832}" dt="2022-08-21T14:21:45.236" v="1207" actId="478"/>
          <ac:picMkLst>
            <pc:docMk/>
            <pc:sldMk cId="2901809236" sldId="263"/>
            <ac:picMk id="45" creationId="{2CC6EAB0-75F6-4DAD-8E55-25A3E5E090C4}"/>
          </ac:picMkLst>
        </pc:picChg>
        <pc:picChg chg="mod">
          <ac:chgData name="Chenyang" userId="286168d3-361c-4661-a522-0f6c7780d012" providerId="ADAL" clId="{DC6D7C80-C405-4490-B780-ADB5552F5832}" dt="2022-08-21T14:02:12.415" v="1016"/>
          <ac:picMkLst>
            <pc:docMk/>
            <pc:sldMk cId="2901809236" sldId="263"/>
            <ac:picMk id="48" creationId="{3B812A3E-E9E0-4F5A-AC6C-E92DD286F4C5}"/>
          </ac:picMkLst>
        </pc:picChg>
        <pc:picChg chg="add mod">
          <ac:chgData name="Chenyang" userId="286168d3-361c-4661-a522-0f6c7780d012" providerId="ADAL" clId="{DC6D7C80-C405-4490-B780-ADB5552F5832}" dt="2022-08-21T14:24:05.407" v="1221" actId="1038"/>
          <ac:picMkLst>
            <pc:docMk/>
            <pc:sldMk cId="2901809236" sldId="263"/>
            <ac:picMk id="53" creationId="{6A91AA2E-E92B-4819-B316-3095041340FF}"/>
          </ac:picMkLst>
        </pc:picChg>
        <pc:picChg chg="mod">
          <ac:chgData name="Chenyang" userId="286168d3-361c-4661-a522-0f6c7780d012" providerId="ADAL" clId="{DC6D7C80-C405-4490-B780-ADB5552F5832}" dt="2022-08-21T14:21:56.870" v="1211"/>
          <ac:picMkLst>
            <pc:docMk/>
            <pc:sldMk cId="2901809236" sldId="263"/>
            <ac:picMk id="57" creationId="{C35E0B35-FEE3-455C-9B05-F1CDDEDA8240}"/>
          </ac:picMkLst>
        </pc:picChg>
        <pc:picChg chg="del">
          <ac:chgData name="Chenyang" userId="286168d3-361c-4661-a522-0f6c7780d012" providerId="ADAL" clId="{DC6D7C80-C405-4490-B780-ADB5552F5832}" dt="2022-08-20T22:05:54.374" v="175" actId="478"/>
          <ac:picMkLst>
            <pc:docMk/>
            <pc:sldMk cId="2901809236" sldId="263"/>
            <ac:picMk id="67" creationId="{F75EB560-E403-D41C-EBE0-D0821CD5E925}"/>
          </ac:picMkLst>
        </pc:picChg>
        <pc:picChg chg="del mod">
          <ac:chgData name="Chenyang" userId="286168d3-361c-4661-a522-0f6c7780d012" providerId="ADAL" clId="{DC6D7C80-C405-4490-B780-ADB5552F5832}" dt="2022-08-20T22:05:54.374" v="175" actId="478"/>
          <ac:picMkLst>
            <pc:docMk/>
            <pc:sldMk cId="2901809236" sldId="263"/>
            <ac:picMk id="68" creationId="{6C8248A8-12A6-FDAA-9A2D-7EFC05B001B7}"/>
          </ac:picMkLst>
        </pc:picChg>
        <pc:picChg chg="mod">
          <ac:chgData name="Chenyang" userId="286168d3-361c-4661-a522-0f6c7780d012" providerId="ADAL" clId="{DC6D7C80-C405-4490-B780-ADB5552F5832}" dt="2022-08-21T13:59:06.674" v="1001" actId="1076"/>
          <ac:picMkLst>
            <pc:docMk/>
            <pc:sldMk cId="2901809236" sldId="263"/>
            <ac:picMk id="74" creationId="{4E4B7C23-CEE5-3810-2426-65225C9E0276}"/>
          </ac:picMkLst>
        </pc:picChg>
      </pc:sldChg>
      <pc:sldChg chg="addSp delSp modSp new mod">
        <pc:chgData name="Chenyang" userId="286168d3-361c-4661-a522-0f6c7780d012" providerId="ADAL" clId="{DC6D7C80-C405-4490-B780-ADB5552F5832}" dt="2022-08-20T21:46:30.400" v="172" actId="1076"/>
        <pc:sldMkLst>
          <pc:docMk/>
          <pc:sldMk cId="510625955" sldId="266"/>
        </pc:sldMkLst>
        <pc:spChg chg="mod">
          <ac:chgData name="Chenyang" userId="286168d3-361c-4661-a522-0f6c7780d012" providerId="ADAL" clId="{DC6D7C80-C405-4490-B780-ADB5552F5832}" dt="2022-08-20T21:40:11.263" v="78" actId="20577"/>
          <ac:spMkLst>
            <pc:docMk/>
            <pc:sldMk cId="510625955" sldId="266"/>
            <ac:spMk id="2" creationId="{92D59B13-05D3-4C53-AB80-F425F2E8F651}"/>
          </ac:spMkLst>
        </pc:spChg>
        <pc:spChg chg="del">
          <ac:chgData name="Chenyang" userId="286168d3-361c-4661-a522-0f6c7780d012" providerId="ADAL" clId="{DC6D7C80-C405-4490-B780-ADB5552F5832}" dt="2022-08-20T21:39:04.684" v="51" actId="478"/>
          <ac:spMkLst>
            <pc:docMk/>
            <pc:sldMk cId="510625955" sldId="266"/>
            <ac:spMk id="3" creationId="{83FE4AF4-01E8-42C1-9F3C-C6CCE953A4B4}"/>
          </ac:spMkLst>
        </pc:spChg>
        <pc:spChg chg="add mod">
          <ac:chgData name="Chenyang" userId="286168d3-361c-4661-a522-0f6c7780d012" providerId="ADAL" clId="{DC6D7C80-C405-4490-B780-ADB5552F5832}" dt="2022-08-20T21:46:30.400" v="172" actId="1076"/>
          <ac:spMkLst>
            <pc:docMk/>
            <pc:sldMk cId="510625955" sldId="266"/>
            <ac:spMk id="4" creationId="{A65B2F6B-8EA1-4A2F-BA07-AB6CE2BC3FCB}"/>
          </ac:spMkLst>
        </pc:spChg>
        <pc:spChg chg="add mod">
          <ac:chgData name="Chenyang" userId="286168d3-361c-4661-a522-0f6c7780d012" providerId="ADAL" clId="{DC6D7C80-C405-4490-B780-ADB5552F5832}" dt="2022-08-20T21:46:30.400" v="172" actId="1076"/>
          <ac:spMkLst>
            <pc:docMk/>
            <pc:sldMk cId="510625955" sldId="266"/>
            <ac:spMk id="5" creationId="{6DB1E2A9-B6AE-40D3-BFD9-B65992BE591F}"/>
          </ac:spMkLst>
        </pc:spChg>
        <pc:spChg chg="add del mod">
          <ac:chgData name="Chenyang" userId="286168d3-361c-4661-a522-0f6c7780d012" providerId="ADAL" clId="{DC6D7C80-C405-4490-B780-ADB5552F5832}" dt="2022-08-20T21:42:39.137" v="94"/>
          <ac:spMkLst>
            <pc:docMk/>
            <pc:sldMk cId="510625955" sldId="266"/>
            <ac:spMk id="6" creationId="{DF3A841E-905C-48F3-89A3-1D5879E139F7}"/>
          </ac:spMkLst>
        </pc:spChg>
        <pc:spChg chg="add del mod">
          <ac:chgData name="Chenyang" userId="286168d3-361c-4661-a522-0f6c7780d012" providerId="ADAL" clId="{DC6D7C80-C405-4490-B780-ADB5552F5832}" dt="2022-08-20T21:42:37.615" v="92"/>
          <ac:spMkLst>
            <pc:docMk/>
            <pc:sldMk cId="510625955" sldId="266"/>
            <ac:spMk id="7" creationId="{96315234-D4FB-4422-8F59-F11C2A4EF939}"/>
          </ac:spMkLst>
        </pc:spChg>
        <pc:spChg chg="add del mod">
          <ac:chgData name="Chenyang" userId="286168d3-361c-4661-a522-0f6c7780d012" providerId="ADAL" clId="{DC6D7C80-C405-4490-B780-ADB5552F5832}" dt="2022-08-20T21:42:36.453" v="90"/>
          <ac:spMkLst>
            <pc:docMk/>
            <pc:sldMk cId="510625955" sldId="266"/>
            <ac:spMk id="8" creationId="{74B5728D-3B8A-4AD6-B304-EA613607D3B6}"/>
          </ac:spMkLst>
        </pc:spChg>
        <pc:spChg chg="add del mod">
          <ac:chgData name="Chenyang" userId="286168d3-361c-4661-a522-0f6c7780d012" providerId="ADAL" clId="{DC6D7C80-C405-4490-B780-ADB5552F5832}" dt="2022-08-20T21:43:03.109" v="117" actId="478"/>
          <ac:spMkLst>
            <pc:docMk/>
            <pc:sldMk cId="510625955" sldId="266"/>
            <ac:spMk id="9" creationId="{4DDFB2C8-AF49-4CD5-AD5E-049F38418753}"/>
          </ac:spMkLst>
        </pc:spChg>
        <pc:spChg chg="add del mod">
          <ac:chgData name="Chenyang" userId="286168d3-361c-4661-a522-0f6c7780d012" providerId="ADAL" clId="{DC6D7C80-C405-4490-B780-ADB5552F5832}" dt="2022-08-20T21:44:10.329" v="125" actId="478"/>
          <ac:spMkLst>
            <pc:docMk/>
            <pc:sldMk cId="510625955" sldId="266"/>
            <ac:spMk id="10" creationId="{C0EA8DB8-4FC8-45EC-8B52-724216AA8C9B}"/>
          </ac:spMkLst>
        </pc:spChg>
        <pc:spChg chg="add del mod">
          <ac:chgData name="Chenyang" userId="286168d3-361c-4661-a522-0f6c7780d012" providerId="ADAL" clId="{DC6D7C80-C405-4490-B780-ADB5552F5832}" dt="2022-08-20T21:44:09.565" v="124" actId="478"/>
          <ac:spMkLst>
            <pc:docMk/>
            <pc:sldMk cId="510625955" sldId="266"/>
            <ac:spMk id="11" creationId="{AE24A705-C154-46FE-BA82-701BB98D31CF}"/>
          </ac:spMkLst>
        </pc:spChg>
        <pc:spChg chg="add del mod">
          <ac:chgData name="Chenyang" userId="286168d3-361c-4661-a522-0f6c7780d012" providerId="ADAL" clId="{DC6D7C80-C405-4490-B780-ADB5552F5832}" dt="2022-08-20T21:44:12.125" v="128" actId="478"/>
          <ac:spMkLst>
            <pc:docMk/>
            <pc:sldMk cId="510625955" sldId="266"/>
            <ac:spMk id="12" creationId="{8CEFB1E4-97F9-4C1A-B903-6980EDD67D44}"/>
          </ac:spMkLst>
        </pc:spChg>
        <pc:spChg chg="add mod">
          <ac:chgData name="Chenyang" userId="286168d3-361c-4661-a522-0f6c7780d012" providerId="ADAL" clId="{DC6D7C80-C405-4490-B780-ADB5552F5832}" dt="2022-08-20T21:46:30.400" v="172" actId="1076"/>
          <ac:spMkLst>
            <pc:docMk/>
            <pc:sldMk cId="510625955" sldId="266"/>
            <ac:spMk id="15" creationId="{8438DAD3-A79F-4ED3-902C-C174565A44D0}"/>
          </ac:spMkLst>
        </pc:spChg>
        <pc:spChg chg="add mod">
          <ac:chgData name="Chenyang" userId="286168d3-361c-4661-a522-0f6c7780d012" providerId="ADAL" clId="{DC6D7C80-C405-4490-B780-ADB5552F5832}" dt="2022-08-20T21:46:30.400" v="172" actId="1076"/>
          <ac:spMkLst>
            <pc:docMk/>
            <pc:sldMk cId="510625955" sldId="266"/>
            <ac:spMk id="16" creationId="{C7B8884A-CCD1-45E0-9420-BA4A115BF3B6}"/>
          </ac:spMkLst>
        </pc:spChg>
        <pc:spChg chg="add mod">
          <ac:chgData name="Chenyang" userId="286168d3-361c-4661-a522-0f6c7780d012" providerId="ADAL" clId="{DC6D7C80-C405-4490-B780-ADB5552F5832}" dt="2022-08-20T21:46:30.400" v="172" actId="1076"/>
          <ac:spMkLst>
            <pc:docMk/>
            <pc:sldMk cId="510625955" sldId="266"/>
            <ac:spMk id="17" creationId="{61DFAC44-B528-4F89-91C7-B1DB66BE92EA}"/>
          </ac:spMkLst>
        </pc:spChg>
        <pc:spChg chg="add mod">
          <ac:chgData name="Chenyang" userId="286168d3-361c-4661-a522-0f6c7780d012" providerId="ADAL" clId="{DC6D7C80-C405-4490-B780-ADB5552F5832}" dt="2022-08-20T21:46:17.055" v="171" actId="1036"/>
          <ac:spMkLst>
            <pc:docMk/>
            <pc:sldMk cId="510625955" sldId="266"/>
            <ac:spMk id="18" creationId="{B86ECBDF-80DE-447F-85A2-A5DAEF905F9B}"/>
          </ac:spMkLst>
        </pc:spChg>
        <pc:spChg chg="add mod">
          <ac:chgData name="Chenyang" userId="286168d3-361c-4661-a522-0f6c7780d012" providerId="ADAL" clId="{DC6D7C80-C405-4490-B780-ADB5552F5832}" dt="2022-08-20T21:46:17.055" v="171" actId="1036"/>
          <ac:spMkLst>
            <pc:docMk/>
            <pc:sldMk cId="510625955" sldId="266"/>
            <ac:spMk id="19" creationId="{C5114D2F-3150-4879-9FAF-CB41F7CECE4A}"/>
          </ac:spMkLst>
        </pc:spChg>
        <pc:spChg chg="add del mod">
          <ac:chgData name="Chenyang" userId="286168d3-361c-4661-a522-0f6c7780d012" providerId="ADAL" clId="{DC6D7C80-C405-4490-B780-ADB5552F5832}" dt="2022-08-20T21:46:04.616" v="154" actId="478"/>
          <ac:spMkLst>
            <pc:docMk/>
            <pc:sldMk cId="510625955" sldId="266"/>
            <ac:spMk id="21" creationId="{C4264A1F-56C1-4CA9-B507-CCD90B0F9AB1}"/>
          </ac:spMkLst>
        </pc:spChg>
        <pc:spChg chg="add mod">
          <ac:chgData name="Chenyang" userId="286168d3-361c-4661-a522-0f6c7780d012" providerId="ADAL" clId="{DC6D7C80-C405-4490-B780-ADB5552F5832}" dt="2022-08-20T21:46:17.055" v="171" actId="1036"/>
          <ac:spMkLst>
            <pc:docMk/>
            <pc:sldMk cId="510625955" sldId="266"/>
            <ac:spMk id="22" creationId="{55F65503-58C3-4755-96BB-6BEE06F96C35}"/>
          </ac:spMkLst>
        </pc:spChg>
        <pc:spChg chg="add mod">
          <ac:chgData name="Chenyang" userId="286168d3-361c-4661-a522-0f6c7780d012" providerId="ADAL" clId="{DC6D7C80-C405-4490-B780-ADB5552F5832}" dt="2022-08-20T21:46:17.055" v="171" actId="1036"/>
          <ac:spMkLst>
            <pc:docMk/>
            <pc:sldMk cId="510625955" sldId="266"/>
            <ac:spMk id="23" creationId="{AD86FE90-17F2-4F6B-A655-95B669257F62}"/>
          </ac:spMkLst>
        </pc:spChg>
        <pc:picChg chg="add mod">
          <ac:chgData name="Chenyang" userId="286168d3-361c-4661-a522-0f6c7780d012" providerId="ADAL" clId="{DC6D7C80-C405-4490-B780-ADB5552F5832}" dt="2022-08-20T21:46:30.400" v="172" actId="1076"/>
          <ac:picMkLst>
            <pc:docMk/>
            <pc:sldMk cId="510625955" sldId="266"/>
            <ac:picMk id="14" creationId="{7D43FF71-8FE0-45E2-8A4D-2A69C891D601}"/>
          </ac:picMkLst>
        </pc:picChg>
        <pc:picChg chg="add del mod">
          <ac:chgData name="Chenyang" userId="286168d3-361c-4661-a522-0f6c7780d012" providerId="ADAL" clId="{DC6D7C80-C405-4490-B780-ADB5552F5832}" dt="2022-08-20T21:44:48.555" v="142" actId="478"/>
          <ac:picMkLst>
            <pc:docMk/>
            <pc:sldMk cId="510625955" sldId="266"/>
            <ac:picMk id="20" creationId="{D49591F8-A5FD-4C46-B72C-9363613DF875}"/>
          </ac:picMkLst>
        </pc:picChg>
        <pc:picChg chg="add del mod">
          <ac:chgData name="Chenyang" userId="286168d3-361c-4661-a522-0f6c7780d012" providerId="ADAL" clId="{DC6D7C80-C405-4490-B780-ADB5552F5832}" dt="2022-08-20T21:45:18.826" v="146" actId="478"/>
          <ac:picMkLst>
            <pc:docMk/>
            <pc:sldMk cId="510625955" sldId="266"/>
            <ac:picMk id="25" creationId="{0C037304-06ED-4C8D-BC66-324D11E967E2}"/>
          </ac:picMkLst>
        </pc:picChg>
        <pc:picChg chg="add mod">
          <ac:chgData name="Chenyang" userId="286168d3-361c-4661-a522-0f6c7780d012" providerId="ADAL" clId="{DC6D7C80-C405-4490-B780-ADB5552F5832}" dt="2022-08-20T21:46:17.055" v="171" actId="1036"/>
          <ac:picMkLst>
            <pc:docMk/>
            <pc:sldMk cId="510625955" sldId="266"/>
            <ac:picMk id="27" creationId="{735A461D-12A5-4149-B6B7-DD8353AB7D8D}"/>
          </ac:picMkLst>
        </pc:picChg>
      </pc:sldChg>
      <pc:sldChg chg="addSp delSp modSp new mod">
        <pc:chgData name="Chenyang" userId="286168d3-361c-4661-a522-0f6c7780d012" providerId="ADAL" clId="{DC6D7C80-C405-4490-B780-ADB5552F5832}" dt="2022-08-21T14:05:42.655" v="1158" actId="1036"/>
        <pc:sldMkLst>
          <pc:docMk/>
          <pc:sldMk cId="1957752010" sldId="267"/>
        </pc:sldMkLst>
        <pc:spChg chg="mod">
          <ac:chgData name="Chenyang" userId="286168d3-361c-4661-a522-0f6c7780d012" providerId="ADAL" clId="{DC6D7C80-C405-4490-B780-ADB5552F5832}" dt="2022-08-21T13:37:20.645" v="587" actId="1076"/>
          <ac:spMkLst>
            <pc:docMk/>
            <pc:sldMk cId="1957752010" sldId="267"/>
            <ac:spMk id="2" creationId="{84A46963-5F06-4778-8B39-E011C77DBE89}"/>
          </ac:spMkLst>
        </pc:spChg>
        <pc:spChg chg="del mod">
          <ac:chgData name="Chenyang" userId="286168d3-361c-4661-a522-0f6c7780d012" providerId="ADAL" clId="{DC6D7C80-C405-4490-B780-ADB5552F5832}" dt="2022-08-21T13:28:28.756" v="206" actId="478"/>
          <ac:spMkLst>
            <pc:docMk/>
            <pc:sldMk cId="1957752010" sldId="267"/>
            <ac:spMk id="3" creationId="{97514103-10FC-4889-BBDF-9349C58A6650}"/>
          </ac:spMkLst>
        </pc:spChg>
        <pc:spChg chg="add mod">
          <ac:chgData name="Chenyang" userId="286168d3-361c-4661-a522-0f6c7780d012" providerId="ADAL" clId="{DC6D7C80-C405-4490-B780-ADB5552F5832}" dt="2022-08-21T14:05:33.359" v="1143" actId="20577"/>
          <ac:spMkLst>
            <pc:docMk/>
            <pc:sldMk cId="1957752010" sldId="267"/>
            <ac:spMk id="7" creationId="{D46CE9F9-7801-4830-B663-CA1B66ADBC12}"/>
          </ac:spMkLst>
        </pc:spChg>
        <pc:spChg chg="add del">
          <ac:chgData name="Chenyang" userId="286168d3-361c-4661-a522-0f6c7780d012" providerId="ADAL" clId="{DC6D7C80-C405-4490-B780-ADB5552F5832}" dt="2022-08-21T13:30:13.477" v="215"/>
          <ac:spMkLst>
            <pc:docMk/>
            <pc:sldMk cId="1957752010" sldId="267"/>
            <ac:spMk id="8" creationId="{2FBF7E68-2D99-4AC4-A353-17DDE80463B6}"/>
          </ac:spMkLst>
        </pc:spChg>
        <pc:spChg chg="add mod">
          <ac:chgData name="Chenyang" userId="286168d3-361c-4661-a522-0f6c7780d012" providerId="ADAL" clId="{DC6D7C80-C405-4490-B780-ADB5552F5832}" dt="2022-08-21T13:49:13.596" v="995" actId="1076"/>
          <ac:spMkLst>
            <pc:docMk/>
            <pc:sldMk cId="1957752010" sldId="267"/>
            <ac:spMk id="9" creationId="{CEFA92BA-3358-483F-B888-4DCAC0B39AF2}"/>
          </ac:spMkLst>
        </pc:spChg>
        <pc:spChg chg="add del">
          <ac:chgData name="Chenyang" userId="286168d3-361c-4661-a522-0f6c7780d012" providerId="ADAL" clId="{DC6D7C80-C405-4490-B780-ADB5552F5832}" dt="2022-08-21T13:37:04.645" v="582"/>
          <ac:spMkLst>
            <pc:docMk/>
            <pc:sldMk cId="1957752010" sldId="267"/>
            <ac:spMk id="10" creationId="{60EAE2CC-4600-429D-84FA-E3707AF4D437}"/>
          </ac:spMkLst>
        </pc:spChg>
        <pc:spChg chg="add mod">
          <ac:chgData name="Chenyang" userId="286168d3-361c-4661-a522-0f6c7780d012" providerId="ADAL" clId="{DC6D7C80-C405-4490-B780-ADB5552F5832}" dt="2022-08-21T14:05:42.655" v="1158" actId="1036"/>
          <ac:spMkLst>
            <pc:docMk/>
            <pc:sldMk cId="1957752010" sldId="267"/>
            <ac:spMk id="11" creationId="{B645DDE2-F48A-4EEC-99B2-FF02926660F6}"/>
          </ac:spMkLst>
        </pc:spChg>
        <pc:picChg chg="add mod">
          <ac:chgData name="Chenyang" userId="286168d3-361c-4661-a522-0f6c7780d012" providerId="ADAL" clId="{DC6D7C80-C405-4490-B780-ADB5552F5832}" dt="2022-08-21T13:49:04.392" v="993" actId="1076"/>
          <ac:picMkLst>
            <pc:docMk/>
            <pc:sldMk cId="1957752010" sldId="267"/>
            <ac:picMk id="5" creationId="{6E632011-CAE6-4A01-AEC5-B0D70F0F47F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8D12F1-F02D-4010-B95A-1E9742E000E7}" type="datetimeFigureOut">
              <a:rPr lang="en-GB" smtClean="0"/>
              <a:t>06/09/2022</a:t>
            </a:fld>
            <a:endParaRPr lang="en-GB"/>
          </a:p>
        </p:txBody>
      </p:sp>
      <p:sp>
        <p:nvSpPr>
          <p:cNvPr id="4" name="Platshållare för bildobjekt 3"/>
          <p:cNvSpPr>
            <a:spLocks noGrp="1" noRot="1" noChangeAspect="1"/>
          </p:cNvSpPr>
          <p:nvPr>
            <p:ph type="sldImg" idx="2"/>
          </p:nvPr>
        </p:nvSpPr>
        <p:spPr>
          <a:xfrm>
            <a:off x="2362200" y="1143000"/>
            <a:ext cx="21336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DBF1A2-BC25-4930-9E1B-DC7CC1CCDA84}" type="slidenum">
              <a:rPr lang="en-GB" smtClean="0"/>
              <a:t>‹#›</a:t>
            </a:fld>
            <a:endParaRPr lang="en-GB"/>
          </a:p>
        </p:txBody>
      </p:sp>
    </p:spTree>
    <p:extLst>
      <p:ext uri="{BB962C8B-B14F-4D97-AF65-F5344CB8AC3E}">
        <p14:creationId xmlns:p14="http://schemas.microsoft.com/office/powerpoint/2010/main" val="3273214463"/>
      </p:ext>
    </p:extLst>
  </p:cSld>
  <p:clrMap bg1="lt1" tx1="dk1" bg2="lt2" tx2="dk2" accent1="accent1" accent2="accent2" accent3="accent3" accent4="accent4" accent5="accent5" accent6="accent6" hlink="hlink" folHlink="folHlink"/>
  <p:notesStyle>
    <a:lvl1pPr marL="0" algn="l" defTabSz="914357" rtl="0" eaLnBrk="1" latinLnBrk="0" hangingPunct="1">
      <a:defRPr sz="1200" kern="1200">
        <a:solidFill>
          <a:schemeClr val="tx1"/>
        </a:solidFill>
        <a:latin typeface="+mn-lt"/>
        <a:ea typeface="+mn-ea"/>
        <a:cs typeface="+mn-cs"/>
      </a:defRPr>
    </a:lvl1pPr>
    <a:lvl2pPr marL="457178" algn="l" defTabSz="914357" rtl="0" eaLnBrk="1" latinLnBrk="0" hangingPunct="1">
      <a:defRPr sz="1200" kern="1200">
        <a:solidFill>
          <a:schemeClr val="tx1"/>
        </a:solidFill>
        <a:latin typeface="+mn-lt"/>
        <a:ea typeface="+mn-ea"/>
        <a:cs typeface="+mn-cs"/>
      </a:defRPr>
    </a:lvl2pPr>
    <a:lvl3pPr marL="914357" algn="l" defTabSz="914357" rtl="0" eaLnBrk="1" latinLnBrk="0" hangingPunct="1">
      <a:defRPr sz="1200" kern="1200">
        <a:solidFill>
          <a:schemeClr val="tx1"/>
        </a:solidFill>
        <a:latin typeface="+mn-lt"/>
        <a:ea typeface="+mn-ea"/>
        <a:cs typeface="+mn-cs"/>
      </a:defRPr>
    </a:lvl3pPr>
    <a:lvl4pPr marL="1371536" algn="l" defTabSz="914357" rtl="0" eaLnBrk="1" latinLnBrk="0" hangingPunct="1">
      <a:defRPr sz="1200" kern="1200">
        <a:solidFill>
          <a:schemeClr val="tx1"/>
        </a:solidFill>
        <a:latin typeface="+mn-lt"/>
        <a:ea typeface="+mn-ea"/>
        <a:cs typeface="+mn-cs"/>
      </a:defRPr>
    </a:lvl4pPr>
    <a:lvl5pPr marL="1828714" algn="l" defTabSz="914357" rtl="0" eaLnBrk="1" latinLnBrk="0" hangingPunct="1">
      <a:defRPr sz="1200" kern="1200">
        <a:solidFill>
          <a:schemeClr val="tx1"/>
        </a:solidFill>
        <a:latin typeface="+mn-lt"/>
        <a:ea typeface="+mn-ea"/>
        <a:cs typeface="+mn-cs"/>
      </a:defRPr>
    </a:lvl5pPr>
    <a:lvl6pPr marL="2285892" algn="l" defTabSz="914357" rtl="0" eaLnBrk="1" latinLnBrk="0" hangingPunct="1">
      <a:defRPr sz="1200" kern="1200">
        <a:solidFill>
          <a:schemeClr val="tx1"/>
        </a:solidFill>
        <a:latin typeface="+mn-lt"/>
        <a:ea typeface="+mn-ea"/>
        <a:cs typeface="+mn-cs"/>
      </a:defRPr>
    </a:lvl6pPr>
    <a:lvl7pPr marL="2743070" algn="l" defTabSz="914357" rtl="0" eaLnBrk="1" latinLnBrk="0" hangingPunct="1">
      <a:defRPr sz="1200" kern="1200">
        <a:solidFill>
          <a:schemeClr val="tx1"/>
        </a:solidFill>
        <a:latin typeface="+mn-lt"/>
        <a:ea typeface="+mn-ea"/>
        <a:cs typeface="+mn-cs"/>
      </a:defRPr>
    </a:lvl7pPr>
    <a:lvl8pPr marL="3200249" algn="l" defTabSz="914357" rtl="0" eaLnBrk="1" latinLnBrk="0" hangingPunct="1">
      <a:defRPr sz="1200" kern="1200">
        <a:solidFill>
          <a:schemeClr val="tx1"/>
        </a:solidFill>
        <a:latin typeface="+mn-lt"/>
        <a:ea typeface="+mn-ea"/>
        <a:cs typeface="+mn-cs"/>
      </a:defRPr>
    </a:lvl8pPr>
    <a:lvl9pPr marL="3657428" algn="l" defTabSz="91435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a:xfrm>
            <a:off x="2362200" y="1143000"/>
            <a:ext cx="2133600" cy="3086100"/>
          </a:xfrm>
        </p:spPr>
      </p:sp>
      <p:sp>
        <p:nvSpPr>
          <p:cNvPr id="3" name="Platshållare för anteckningar 2"/>
          <p:cNvSpPr>
            <a:spLocks noGrp="1"/>
          </p:cNvSpPr>
          <p:nvPr>
            <p:ph type="body" idx="1"/>
          </p:nvPr>
        </p:nvSpPr>
        <p:spPr/>
        <p:txBody>
          <a:bodyPr/>
          <a:lstStyle/>
          <a:p>
            <a:endParaRPr lang="en-GB" dirty="0"/>
          </a:p>
        </p:txBody>
      </p:sp>
      <p:sp>
        <p:nvSpPr>
          <p:cNvPr id="4" name="Platshållare för bildnummer 3"/>
          <p:cNvSpPr>
            <a:spLocks noGrp="1"/>
          </p:cNvSpPr>
          <p:nvPr>
            <p:ph type="sldNum" sz="quarter" idx="5"/>
          </p:nvPr>
        </p:nvSpPr>
        <p:spPr/>
        <p:txBody>
          <a:bodyPr/>
          <a:lstStyle/>
          <a:p>
            <a:fld id="{FADBF1A2-BC25-4930-9E1B-DC7CC1CCDA84}" type="slidenum">
              <a:rPr lang="en-GB" smtClean="0"/>
              <a:t>3</a:t>
            </a:fld>
            <a:endParaRPr lang="en-GB"/>
          </a:p>
        </p:txBody>
      </p:sp>
    </p:spTree>
    <p:extLst>
      <p:ext uri="{BB962C8B-B14F-4D97-AF65-F5344CB8AC3E}">
        <p14:creationId xmlns:p14="http://schemas.microsoft.com/office/powerpoint/2010/main" val="2993707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GB" dirty="0"/>
          </a:p>
        </p:txBody>
      </p:sp>
      <p:sp>
        <p:nvSpPr>
          <p:cNvPr id="4" name="Platshållare för bildnummer 3"/>
          <p:cNvSpPr>
            <a:spLocks noGrp="1"/>
          </p:cNvSpPr>
          <p:nvPr>
            <p:ph type="sldNum" sz="quarter" idx="5"/>
          </p:nvPr>
        </p:nvSpPr>
        <p:spPr/>
        <p:txBody>
          <a:bodyPr/>
          <a:lstStyle/>
          <a:p>
            <a:fld id="{FADBF1A2-BC25-4930-9E1B-DC7CC1CCDA84}" type="slidenum">
              <a:rPr lang="en-GB" smtClean="0"/>
              <a:t>7</a:t>
            </a:fld>
            <a:endParaRPr lang="en-GB"/>
          </a:p>
        </p:txBody>
      </p:sp>
    </p:spTree>
    <p:extLst>
      <p:ext uri="{BB962C8B-B14F-4D97-AF65-F5344CB8AC3E}">
        <p14:creationId xmlns:p14="http://schemas.microsoft.com/office/powerpoint/2010/main" val="936977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GB" dirty="0"/>
          </a:p>
        </p:txBody>
      </p:sp>
      <p:sp>
        <p:nvSpPr>
          <p:cNvPr id="4" name="Platshållare för bildnummer 3"/>
          <p:cNvSpPr>
            <a:spLocks noGrp="1"/>
          </p:cNvSpPr>
          <p:nvPr>
            <p:ph type="sldNum" sz="quarter" idx="5"/>
          </p:nvPr>
        </p:nvSpPr>
        <p:spPr/>
        <p:txBody>
          <a:bodyPr/>
          <a:lstStyle/>
          <a:p>
            <a:fld id="{FADBF1A2-BC25-4930-9E1B-DC7CC1CCDA84}" type="slidenum">
              <a:rPr lang="en-GB" smtClean="0"/>
              <a:t>8</a:t>
            </a:fld>
            <a:endParaRPr lang="en-GB"/>
          </a:p>
        </p:txBody>
      </p:sp>
    </p:spTree>
    <p:extLst>
      <p:ext uri="{BB962C8B-B14F-4D97-AF65-F5344CB8AC3E}">
        <p14:creationId xmlns:p14="http://schemas.microsoft.com/office/powerpoint/2010/main" val="60790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a:xfrm>
            <a:off x="2362200" y="1143000"/>
            <a:ext cx="2133600" cy="3086100"/>
          </a:xfrm>
        </p:spPr>
      </p:sp>
      <p:sp>
        <p:nvSpPr>
          <p:cNvPr id="3" name="Platshållare för anteckningar 2"/>
          <p:cNvSpPr>
            <a:spLocks noGrp="1"/>
          </p:cNvSpPr>
          <p:nvPr>
            <p:ph type="body" idx="1"/>
          </p:nvPr>
        </p:nvSpPr>
        <p:spPr/>
        <p:txBody>
          <a:bodyPr/>
          <a:lstStyle/>
          <a:p>
            <a:endParaRPr lang="en-GB" dirty="0"/>
          </a:p>
        </p:txBody>
      </p:sp>
      <p:sp>
        <p:nvSpPr>
          <p:cNvPr id="4" name="Platshållare för bildnummer 3"/>
          <p:cNvSpPr>
            <a:spLocks noGrp="1"/>
          </p:cNvSpPr>
          <p:nvPr>
            <p:ph type="sldNum" sz="quarter" idx="5"/>
          </p:nvPr>
        </p:nvSpPr>
        <p:spPr/>
        <p:txBody>
          <a:bodyPr/>
          <a:lstStyle/>
          <a:p>
            <a:fld id="{FADBF1A2-BC25-4930-9E1B-DC7CC1CCDA84}" type="slidenum">
              <a:rPr lang="en-GB" smtClean="0"/>
              <a:t>9</a:t>
            </a:fld>
            <a:endParaRPr lang="en-GB"/>
          </a:p>
        </p:txBody>
      </p:sp>
    </p:spTree>
    <p:extLst>
      <p:ext uri="{BB962C8B-B14F-4D97-AF65-F5344CB8AC3E}">
        <p14:creationId xmlns:p14="http://schemas.microsoft.com/office/powerpoint/2010/main" val="3487776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sv-SE"/>
              <a:t>Klicka här för att ändra mall för rubrikformat</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sv-SE"/>
              <a:t>Klicka här för att ändra mall för underrubrikformat</a:t>
            </a:r>
            <a:endParaRPr lang="en-US" dirty="0"/>
          </a:p>
        </p:txBody>
      </p:sp>
      <p:sp>
        <p:nvSpPr>
          <p:cNvPr id="4" name="Date Placeholder 3"/>
          <p:cNvSpPr>
            <a:spLocks noGrp="1"/>
          </p:cNvSpPr>
          <p:nvPr>
            <p:ph type="dt" sz="half" idx="10"/>
          </p:nvPr>
        </p:nvSpPr>
        <p:spPr/>
        <p:txBody>
          <a:bodyPr/>
          <a:lstStyle/>
          <a:p>
            <a:fld id="{B66CBA23-A8FB-4D74-8348-638E3F3F361A}" type="datetimeFigureOut">
              <a:rPr lang="en-GB" smtClean="0"/>
              <a:t>06/09/2022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639B80-735C-4894-8C3E-2A627888E87F}" type="slidenum">
              <a:rPr lang="en-GB" smtClean="0"/>
              <a:t>‹#›</a:t>
            </a:fld>
            <a:endParaRPr lang="en-GB"/>
          </a:p>
        </p:txBody>
      </p:sp>
    </p:spTree>
    <p:extLst>
      <p:ext uri="{BB962C8B-B14F-4D97-AF65-F5344CB8AC3E}">
        <p14:creationId xmlns:p14="http://schemas.microsoft.com/office/powerpoint/2010/main" val="343906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Vertical Text Placeholder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B66CBA23-A8FB-4D74-8348-638E3F3F361A}" type="datetimeFigureOut">
              <a:rPr lang="en-GB" smtClean="0"/>
              <a:t>06/09/2022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639B80-735C-4894-8C3E-2A627888E87F}" type="slidenum">
              <a:rPr lang="en-GB" smtClean="0"/>
              <a:t>‹#›</a:t>
            </a:fld>
            <a:endParaRPr lang="en-GB"/>
          </a:p>
        </p:txBody>
      </p:sp>
    </p:spTree>
    <p:extLst>
      <p:ext uri="{BB962C8B-B14F-4D97-AF65-F5344CB8AC3E}">
        <p14:creationId xmlns:p14="http://schemas.microsoft.com/office/powerpoint/2010/main" val="751097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sv-SE"/>
              <a:t>Klicka här för att ändra mall för rubrikformat</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B66CBA23-A8FB-4D74-8348-638E3F3F361A}" type="datetimeFigureOut">
              <a:rPr lang="en-GB" smtClean="0"/>
              <a:t>06/09/2022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639B80-735C-4894-8C3E-2A627888E87F}" type="slidenum">
              <a:rPr lang="en-GB" smtClean="0"/>
              <a:t>‹#›</a:t>
            </a:fld>
            <a:endParaRPr lang="en-GB"/>
          </a:p>
        </p:txBody>
      </p:sp>
    </p:spTree>
    <p:extLst>
      <p:ext uri="{BB962C8B-B14F-4D97-AF65-F5344CB8AC3E}">
        <p14:creationId xmlns:p14="http://schemas.microsoft.com/office/powerpoint/2010/main" val="4038535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Content Placeholder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B66CBA23-A8FB-4D74-8348-638E3F3F361A}" type="datetimeFigureOut">
              <a:rPr lang="en-GB" smtClean="0"/>
              <a:t>06/09/2022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639B80-735C-4894-8C3E-2A627888E87F}" type="slidenum">
              <a:rPr lang="en-GB" smtClean="0"/>
              <a:t>‹#›</a:t>
            </a:fld>
            <a:endParaRPr lang="en-GB"/>
          </a:p>
        </p:txBody>
      </p:sp>
    </p:spTree>
    <p:extLst>
      <p:ext uri="{BB962C8B-B14F-4D97-AF65-F5344CB8AC3E}">
        <p14:creationId xmlns:p14="http://schemas.microsoft.com/office/powerpoint/2010/main" val="1731063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sv-SE"/>
              <a:t>Klicka här för att ändra mall för rubrikformat</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B66CBA23-A8FB-4D74-8348-638E3F3F361A}" type="datetimeFigureOut">
              <a:rPr lang="en-GB" smtClean="0"/>
              <a:t>06/09/2022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639B80-735C-4894-8C3E-2A627888E87F}" type="slidenum">
              <a:rPr lang="en-GB" smtClean="0"/>
              <a:t>‹#›</a:t>
            </a:fld>
            <a:endParaRPr lang="en-GB"/>
          </a:p>
        </p:txBody>
      </p:sp>
    </p:spTree>
    <p:extLst>
      <p:ext uri="{BB962C8B-B14F-4D97-AF65-F5344CB8AC3E}">
        <p14:creationId xmlns:p14="http://schemas.microsoft.com/office/powerpoint/2010/main" val="3283922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5" name="Date Placeholder 4"/>
          <p:cNvSpPr>
            <a:spLocks noGrp="1"/>
          </p:cNvSpPr>
          <p:nvPr>
            <p:ph type="dt" sz="half" idx="10"/>
          </p:nvPr>
        </p:nvSpPr>
        <p:spPr/>
        <p:txBody>
          <a:bodyPr/>
          <a:lstStyle/>
          <a:p>
            <a:fld id="{B66CBA23-A8FB-4D74-8348-638E3F3F361A}" type="datetimeFigureOut">
              <a:rPr lang="en-GB" smtClean="0"/>
              <a:t>06/09/2022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639B80-735C-4894-8C3E-2A627888E87F}" type="slidenum">
              <a:rPr lang="en-GB" smtClean="0"/>
              <a:t>‹#›</a:t>
            </a:fld>
            <a:endParaRPr lang="en-GB"/>
          </a:p>
        </p:txBody>
      </p:sp>
    </p:spTree>
    <p:extLst>
      <p:ext uri="{BB962C8B-B14F-4D97-AF65-F5344CB8AC3E}">
        <p14:creationId xmlns:p14="http://schemas.microsoft.com/office/powerpoint/2010/main" val="904542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sv-SE"/>
              <a:t>Klicka här för att ändra mall för rubrikformat</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sv-SE"/>
              <a:t>Klicka här för att ändra format på bakgrundstexten</a:t>
            </a:r>
          </a:p>
        </p:txBody>
      </p:sp>
      <p:sp>
        <p:nvSpPr>
          <p:cNvPr id="4" name="Content Placeholder 3"/>
          <p:cNvSpPr>
            <a:spLocks noGrp="1"/>
          </p:cNvSpPr>
          <p:nvPr>
            <p:ph sz="half" idx="2"/>
          </p:nvPr>
        </p:nvSpPr>
        <p:spPr>
          <a:xfrm>
            <a:off x="472381" y="3618442"/>
            <a:ext cx="2901255" cy="5322183"/>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sv-SE"/>
              <a:t>Klicka här för att ändra format på bakgrundstexten</a:t>
            </a:r>
          </a:p>
        </p:txBody>
      </p:sp>
      <p:sp>
        <p:nvSpPr>
          <p:cNvPr id="6" name="Content Placeholder 5"/>
          <p:cNvSpPr>
            <a:spLocks noGrp="1"/>
          </p:cNvSpPr>
          <p:nvPr>
            <p:ph sz="quarter" idx="4"/>
          </p:nvPr>
        </p:nvSpPr>
        <p:spPr>
          <a:xfrm>
            <a:off x="3471863" y="3618442"/>
            <a:ext cx="2915543" cy="5322183"/>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7" name="Date Placeholder 6"/>
          <p:cNvSpPr>
            <a:spLocks noGrp="1"/>
          </p:cNvSpPr>
          <p:nvPr>
            <p:ph type="dt" sz="half" idx="10"/>
          </p:nvPr>
        </p:nvSpPr>
        <p:spPr/>
        <p:txBody>
          <a:bodyPr/>
          <a:lstStyle/>
          <a:p>
            <a:fld id="{B66CBA23-A8FB-4D74-8348-638E3F3F361A}" type="datetimeFigureOut">
              <a:rPr lang="en-GB" smtClean="0"/>
              <a:t>06/09/2022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9639B80-735C-4894-8C3E-2A627888E87F}" type="slidenum">
              <a:rPr lang="en-GB" smtClean="0"/>
              <a:t>‹#›</a:t>
            </a:fld>
            <a:endParaRPr lang="en-GB"/>
          </a:p>
        </p:txBody>
      </p:sp>
    </p:spTree>
    <p:extLst>
      <p:ext uri="{BB962C8B-B14F-4D97-AF65-F5344CB8AC3E}">
        <p14:creationId xmlns:p14="http://schemas.microsoft.com/office/powerpoint/2010/main" val="3998908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Date Placeholder 2"/>
          <p:cNvSpPr>
            <a:spLocks noGrp="1"/>
          </p:cNvSpPr>
          <p:nvPr>
            <p:ph type="dt" sz="half" idx="10"/>
          </p:nvPr>
        </p:nvSpPr>
        <p:spPr/>
        <p:txBody>
          <a:bodyPr/>
          <a:lstStyle/>
          <a:p>
            <a:fld id="{B66CBA23-A8FB-4D74-8348-638E3F3F361A}" type="datetimeFigureOut">
              <a:rPr lang="en-GB" smtClean="0"/>
              <a:t>06/09/2022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9639B80-735C-4894-8C3E-2A627888E87F}" type="slidenum">
              <a:rPr lang="en-GB" smtClean="0"/>
              <a:t>‹#›</a:t>
            </a:fld>
            <a:endParaRPr lang="en-GB"/>
          </a:p>
        </p:txBody>
      </p:sp>
    </p:spTree>
    <p:extLst>
      <p:ext uri="{BB962C8B-B14F-4D97-AF65-F5344CB8AC3E}">
        <p14:creationId xmlns:p14="http://schemas.microsoft.com/office/powerpoint/2010/main" val="4072238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6CBA23-A8FB-4D74-8348-638E3F3F361A}" type="datetimeFigureOut">
              <a:rPr lang="en-GB" smtClean="0"/>
              <a:t>06/09/2022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9639B80-735C-4894-8C3E-2A627888E87F}" type="slidenum">
              <a:rPr lang="en-GB" smtClean="0"/>
              <a:t>‹#›</a:t>
            </a:fld>
            <a:endParaRPr lang="en-GB"/>
          </a:p>
        </p:txBody>
      </p:sp>
    </p:spTree>
    <p:extLst>
      <p:ext uri="{BB962C8B-B14F-4D97-AF65-F5344CB8AC3E}">
        <p14:creationId xmlns:p14="http://schemas.microsoft.com/office/powerpoint/2010/main" val="3785250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sv-SE"/>
              <a:t>Klicka här för att ändra mall för rubrikformat</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sv-SE"/>
              <a:t>Klicka här för att ändra format på bakgrundstexten</a:t>
            </a:r>
          </a:p>
        </p:txBody>
      </p:sp>
      <p:sp>
        <p:nvSpPr>
          <p:cNvPr id="5" name="Date Placeholder 4"/>
          <p:cNvSpPr>
            <a:spLocks noGrp="1"/>
          </p:cNvSpPr>
          <p:nvPr>
            <p:ph type="dt" sz="half" idx="10"/>
          </p:nvPr>
        </p:nvSpPr>
        <p:spPr/>
        <p:txBody>
          <a:bodyPr/>
          <a:lstStyle/>
          <a:p>
            <a:fld id="{B66CBA23-A8FB-4D74-8348-638E3F3F361A}" type="datetimeFigureOut">
              <a:rPr lang="en-GB" smtClean="0"/>
              <a:t>06/09/2022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639B80-735C-4894-8C3E-2A627888E87F}" type="slidenum">
              <a:rPr lang="en-GB" smtClean="0"/>
              <a:t>‹#›</a:t>
            </a:fld>
            <a:endParaRPr lang="en-GB"/>
          </a:p>
        </p:txBody>
      </p:sp>
    </p:spTree>
    <p:extLst>
      <p:ext uri="{BB962C8B-B14F-4D97-AF65-F5344CB8AC3E}">
        <p14:creationId xmlns:p14="http://schemas.microsoft.com/office/powerpoint/2010/main" val="199664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sv-SE"/>
              <a:t>Klicka här för att ändra mall för rubrikformat</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sv-SE"/>
              <a:t>Klicka på ikonen för att lägga till en bild</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sv-SE"/>
              <a:t>Klicka här för att ändra format på bakgrundstexten</a:t>
            </a:r>
          </a:p>
        </p:txBody>
      </p:sp>
      <p:sp>
        <p:nvSpPr>
          <p:cNvPr id="5" name="Date Placeholder 4"/>
          <p:cNvSpPr>
            <a:spLocks noGrp="1"/>
          </p:cNvSpPr>
          <p:nvPr>
            <p:ph type="dt" sz="half" idx="10"/>
          </p:nvPr>
        </p:nvSpPr>
        <p:spPr/>
        <p:txBody>
          <a:bodyPr/>
          <a:lstStyle/>
          <a:p>
            <a:fld id="{B66CBA23-A8FB-4D74-8348-638E3F3F361A}" type="datetimeFigureOut">
              <a:rPr lang="en-GB" smtClean="0"/>
              <a:t>06/09/2022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639B80-735C-4894-8C3E-2A627888E87F}" type="slidenum">
              <a:rPr lang="en-GB" smtClean="0"/>
              <a:t>‹#›</a:t>
            </a:fld>
            <a:endParaRPr lang="en-GB"/>
          </a:p>
        </p:txBody>
      </p:sp>
    </p:spTree>
    <p:extLst>
      <p:ext uri="{BB962C8B-B14F-4D97-AF65-F5344CB8AC3E}">
        <p14:creationId xmlns:p14="http://schemas.microsoft.com/office/powerpoint/2010/main" val="3735808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sv-SE"/>
              <a:t>Klicka här för att ändra mall för rubrikformat</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B66CBA23-A8FB-4D74-8348-638E3F3F361A}" type="datetimeFigureOut">
              <a:rPr lang="en-GB" smtClean="0"/>
              <a:t>06/09/2022</a:t>
            </a:fld>
            <a:endParaRPr lang="en-GB"/>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29639B80-735C-4894-8C3E-2A627888E87F}" type="slidenum">
              <a:rPr lang="en-GB" smtClean="0"/>
              <a:t>‹#›</a:t>
            </a:fld>
            <a:endParaRPr lang="en-GB"/>
          </a:p>
        </p:txBody>
      </p:sp>
    </p:spTree>
    <p:extLst>
      <p:ext uri="{BB962C8B-B14F-4D97-AF65-F5344CB8AC3E}">
        <p14:creationId xmlns:p14="http://schemas.microsoft.com/office/powerpoint/2010/main" val="3441572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microsoft.com/office/2007/relationships/hdphoto" Target="../media/hdphoto1.wdp"/><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s/_rels/slide3.xml.rels><?xml version="1.0" encoding="UTF-8" standalone="yes"?>
<Relationships xmlns="http://schemas.openxmlformats.org/package/2006/relationships"><Relationship Id="rId8" Type="http://schemas.openxmlformats.org/officeDocument/2006/relationships/hyperlink" Target="https://github.com/Kazuhito00/hand-gesture-recognition-using-mediapipe/blob/main/README_EN.md" TargetMode="External"/><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www.freepik.com/" TargetMode="External"/><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sv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1.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23.png"/><Relationship Id="rId10" Type="http://schemas.openxmlformats.org/officeDocument/2006/relationships/hyperlink" Target="http://www.freepik.com/" TargetMode="External"/><Relationship Id="rId4" Type="http://schemas.openxmlformats.org/officeDocument/2006/relationships/image" Target="../media/image22.png"/><Relationship Id="rId9"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2.png"/><Relationship Id="rId7" Type="http://schemas.openxmlformats.org/officeDocument/2006/relationships/hyperlink" Target="http://www.freepik.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24.png"/><Relationship Id="rId10" Type="http://schemas.openxmlformats.org/officeDocument/2006/relationships/image" Target="../media/image14.png"/><Relationship Id="rId4" Type="http://schemas.openxmlformats.org/officeDocument/2006/relationships/image" Target="../media/image12.png"/><Relationship Id="rId9" Type="http://schemas.openxmlformats.org/officeDocument/2006/relationships/image" Target="../media/image23.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2.png"/><Relationship Id="rId7"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EDD2964-ECE7-E898-E934-E6BA3B497ACE}"/>
              </a:ext>
            </a:extLst>
          </p:cNvPr>
          <p:cNvSpPr>
            <a:spLocks noGrp="1"/>
          </p:cNvSpPr>
          <p:nvPr>
            <p:ph type="ctrTitle"/>
          </p:nvPr>
        </p:nvSpPr>
        <p:spPr/>
        <p:txBody>
          <a:bodyPr/>
          <a:lstStyle/>
          <a:p>
            <a:r>
              <a:rPr lang="sv-SE" dirty="0"/>
              <a:t>Presentation material</a:t>
            </a:r>
            <a:endParaRPr lang="en-GB" dirty="0"/>
          </a:p>
        </p:txBody>
      </p:sp>
      <p:sp>
        <p:nvSpPr>
          <p:cNvPr id="3" name="Underrubrik 2">
            <a:extLst>
              <a:ext uri="{FF2B5EF4-FFF2-40B4-BE49-F238E27FC236}">
                <a16:creationId xmlns:a16="http://schemas.microsoft.com/office/drawing/2014/main" id="{3E4BF19D-4F04-FE6C-1A42-EA9A211017C7}"/>
              </a:ext>
            </a:extLst>
          </p:cNvPr>
          <p:cNvSpPr>
            <a:spLocks noGrp="1"/>
          </p:cNvSpPr>
          <p:nvPr>
            <p:ph type="subTitle" idx="1"/>
          </p:nvPr>
        </p:nvSpPr>
        <p:spPr/>
        <p:txBody>
          <a:bodyPr/>
          <a:lstStyle/>
          <a:p>
            <a:r>
              <a:rPr lang="sv-SE" dirty="0"/>
              <a:t>1st version: Cweng, August 2022 </a:t>
            </a:r>
            <a:endParaRPr lang="en-GB" dirty="0"/>
          </a:p>
        </p:txBody>
      </p:sp>
    </p:spTree>
    <p:extLst>
      <p:ext uri="{BB962C8B-B14F-4D97-AF65-F5344CB8AC3E}">
        <p14:creationId xmlns:p14="http://schemas.microsoft.com/office/powerpoint/2010/main" val="722408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65AF9-8F21-4C79-B53E-850740D81A2C}"/>
              </a:ext>
            </a:extLst>
          </p:cNvPr>
          <p:cNvSpPr>
            <a:spLocks noGrp="1"/>
          </p:cNvSpPr>
          <p:nvPr>
            <p:ph type="title"/>
          </p:nvPr>
        </p:nvSpPr>
        <p:spPr>
          <a:xfrm>
            <a:off x="471488" y="527405"/>
            <a:ext cx="5915025" cy="907695"/>
          </a:xfrm>
        </p:spPr>
        <p:txBody>
          <a:bodyPr>
            <a:normAutofit fontScale="90000"/>
          </a:bodyPr>
          <a:lstStyle/>
          <a:p>
            <a:r>
              <a:rPr lang="en-US" dirty="0"/>
              <a:t>Procedure of hand sign processing  </a:t>
            </a:r>
          </a:p>
        </p:txBody>
      </p:sp>
      <p:pic>
        <p:nvPicPr>
          <p:cNvPr id="5" name="Graphic 4" descr="Web cam outline">
            <a:extLst>
              <a:ext uri="{FF2B5EF4-FFF2-40B4-BE49-F238E27FC236}">
                <a16:creationId xmlns:a16="http://schemas.microsoft.com/office/drawing/2014/main" id="{C1BF0411-C81D-44B6-A6A6-240007BEE4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3230" y="1680930"/>
            <a:ext cx="914400" cy="914400"/>
          </a:xfrm>
          <a:prstGeom prst="rect">
            <a:avLst/>
          </a:prstGeom>
        </p:spPr>
      </p:pic>
      <p:sp>
        <p:nvSpPr>
          <p:cNvPr id="6" name="Arrow: Down 5">
            <a:extLst>
              <a:ext uri="{FF2B5EF4-FFF2-40B4-BE49-F238E27FC236}">
                <a16:creationId xmlns:a16="http://schemas.microsoft.com/office/drawing/2014/main" id="{0E443836-6ABF-456A-BB0E-CEFA940889A5}"/>
              </a:ext>
            </a:extLst>
          </p:cNvPr>
          <p:cNvSpPr/>
          <p:nvPr/>
        </p:nvSpPr>
        <p:spPr>
          <a:xfrm rot="17472611">
            <a:off x="2111666" y="2013307"/>
            <a:ext cx="368300" cy="11041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3E0486FB-5FD1-4095-B7FF-5E0A6C098704}"/>
              </a:ext>
            </a:extLst>
          </p:cNvPr>
          <p:cNvSpPr txBox="1"/>
          <p:nvPr/>
        </p:nvSpPr>
        <p:spPr>
          <a:xfrm rot="1194253">
            <a:off x="1823166" y="2114571"/>
            <a:ext cx="1249943" cy="369332"/>
          </a:xfrm>
          <a:prstGeom prst="rect">
            <a:avLst/>
          </a:prstGeom>
          <a:noFill/>
        </p:spPr>
        <p:txBody>
          <a:bodyPr wrap="square">
            <a:spAutoFit/>
          </a:bodyPr>
          <a:lstStyle/>
          <a:p>
            <a:r>
              <a:rPr lang="en-US" dirty="0"/>
              <a:t>OpenCV</a:t>
            </a:r>
            <a:endParaRPr lang="en-GB" dirty="0"/>
          </a:p>
        </p:txBody>
      </p:sp>
      <p:grpSp>
        <p:nvGrpSpPr>
          <p:cNvPr id="21" name="Group 20">
            <a:extLst>
              <a:ext uri="{FF2B5EF4-FFF2-40B4-BE49-F238E27FC236}">
                <a16:creationId xmlns:a16="http://schemas.microsoft.com/office/drawing/2014/main" id="{E3F3BD30-7CDB-4702-B25C-1CD0EFA78235}"/>
              </a:ext>
            </a:extLst>
          </p:cNvPr>
          <p:cNvGrpSpPr/>
          <p:nvPr/>
        </p:nvGrpSpPr>
        <p:grpSpPr>
          <a:xfrm>
            <a:off x="3213469" y="2138130"/>
            <a:ext cx="1301016" cy="1346200"/>
            <a:chOff x="2763624" y="3444525"/>
            <a:chExt cx="1301016" cy="1346200"/>
          </a:xfrm>
        </p:grpSpPr>
        <p:pic>
          <p:nvPicPr>
            <p:cNvPr id="17" name="Graphic 16" descr="Alien Face outline">
              <a:extLst>
                <a:ext uri="{FF2B5EF4-FFF2-40B4-BE49-F238E27FC236}">
                  <a16:creationId xmlns:a16="http://schemas.microsoft.com/office/drawing/2014/main" id="{21F70FC2-B4E2-4AC9-95B8-3DE7AED00B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50240" y="3493060"/>
              <a:ext cx="914400" cy="914400"/>
            </a:xfrm>
            <a:prstGeom prst="rect">
              <a:avLst/>
            </a:prstGeom>
          </p:spPr>
        </p:pic>
        <p:pic>
          <p:nvPicPr>
            <p:cNvPr id="19" name="Graphic 18" descr="Hand outline">
              <a:extLst>
                <a:ext uri="{FF2B5EF4-FFF2-40B4-BE49-F238E27FC236}">
                  <a16:creationId xmlns:a16="http://schemas.microsoft.com/office/drawing/2014/main" id="{677F6C28-BBA6-4B99-B4C4-7A537250B0B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2914704" y="3957055"/>
              <a:ext cx="609601" cy="685800"/>
            </a:xfrm>
            <a:prstGeom prst="rect">
              <a:avLst/>
            </a:prstGeom>
          </p:spPr>
        </p:pic>
        <p:sp>
          <p:nvSpPr>
            <p:cNvPr id="20" name="Rectangle 19">
              <a:extLst>
                <a:ext uri="{FF2B5EF4-FFF2-40B4-BE49-F238E27FC236}">
                  <a16:creationId xmlns:a16="http://schemas.microsoft.com/office/drawing/2014/main" id="{8439EC4E-6623-44D1-84EE-552AB6C736FF}"/>
                </a:ext>
              </a:extLst>
            </p:cNvPr>
            <p:cNvSpPr/>
            <p:nvPr/>
          </p:nvSpPr>
          <p:spPr>
            <a:xfrm>
              <a:off x="2763624" y="3444525"/>
              <a:ext cx="1301016" cy="1346200"/>
            </a:xfrm>
            <a:custGeom>
              <a:avLst/>
              <a:gdLst>
                <a:gd name="connsiteX0" fmla="*/ 0 w 1301016"/>
                <a:gd name="connsiteY0" fmla="*/ 0 h 1346200"/>
                <a:gd name="connsiteX1" fmla="*/ 1301016 w 1301016"/>
                <a:gd name="connsiteY1" fmla="*/ 0 h 1346200"/>
                <a:gd name="connsiteX2" fmla="*/ 1301016 w 1301016"/>
                <a:gd name="connsiteY2" fmla="*/ 1346200 h 1346200"/>
                <a:gd name="connsiteX3" fmla="*/ 0 w 1301016"/>
                <a:gd name="connsiteY3" fmla="*/ 1346200 h 1346200"/>
                <a:gd name="connsiteX4" fmla="*/ 0 w 1301016"/>
                <a:gd name="connsiteY4" fmla="*/ 0 h 134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016" h="1346200" extrusionOk="0">
                  <a:moveTo>
                    <a:pt x="0" y="0"/>
                  </a:moveTo>
                  <a:cubicBezTo>
                    <a:pt x="534171" y="-34181"/>
                    <a:pt x="929144" y="-33205"/>
                    <a:pt x="1301016" y="0"/>
                  </a:cubicBezTo>
                  <a:cubicBezTo>
                    <a:pt x="1181605" y="231586"/>
                    <a:pt x="1189848" y="973245"/>
                    <a:pt x="1301016" y="1346200"/>
                  </a:cubicBezTo>
                  <a:cubicBezTo>
                    <a:pt x="1169804" y="1310633"/>
                    <a:pt x="573727" y="1279623"/>
                    <a:pt x="0" y="1346200"/>
                  </a:cubicBezTo>
                  <a:cubicBezTo>
                    <a:pt x="82559" y="1199142"/>
                    <a:pt x="11599" y="488842"/>
                    <a:pt x="0" y="0"/>
                  </a:cubicBezTo>
                  <a:close/>
                </a:path>
              </a:pathLst>
            </a:custGeom>
            <a:noFill/>
            <a:ln w="952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176747720">
                    <a:prstGeom prst="rect">
                      <a:avLst/>
                    </a:prstGeom>
                    <ask:type>
                      <ask:lineSketchCurve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grpSp>
      <p:sp>
        <p:nvSpPr>
          <p:cNvPr id="24" name="Arrow: Down 23">
            <a:extLst>
              <a:ext uri="{FF2B5EF4-FFF2-40B4-BE49-F238E27FC236}">
                <a16:creationId xmlns:a16="http://schemas.microsoft.com/office/drawing/2014/main" id="{C61A08FA-1FAF-470B-9A79-A065F14E9B33}"/>
              </a:ext>
            </a:extLst>
          </p:cNvPr>
          <p:cNvSpPr/>
          <p:nvPr/>
        </p:nvSpPr>
        <p:spPr>
          <a:xfrm rot="19406273">
            <a:off x="4787964" y="3162291"/>
            <a:ext cx="368300" cy="11041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DD37AE54-23CE-4920-9005-268FE21C25EB}"/>
              </a:ext>
            </a:extLst>
          </p:cNvPr>
          <p:cNvSpPr txBox="1"/>
          <p:nvPr/>
        </p:nvSpPr>
        <p:spPr>
          <a:xfrm rot="1887669">
            <a:off x="4748584" y="3264200"/>
            <a:ext cx="1330809" cy="369332"/>
          </a:xfrm>
          <a:prstGeom prst="rect">
            <a:avLst/>
          </a:prstGeom>
          <a:noFill/>
        </p:spPr>
        <p:txBody>
          <a:bodyPr wrap="square">
            <a:spAutoFit/>
          </a:bodyPr>
          <a:lstStyle/>
          <a:p>
            <a:r>
              <a:rPr lang="en-US" dirty="0" err="1"/>
              <a:t>MediaPipe</a:t>
            </a:r>
            <a:endParaRPr lang="en-GB" dirty="0"/>
          </a:p>
        </p:txBody>
      </p:sp>
      <p:grpSp>
        <p:nvGrpSpPr>
          <p:cNvPr id="37" name="Group 36">
            <a:extLst>
              <a:ext uri="{FF2B5EF4-FFF2-40B4-BE49-F238E27FC236}">
                <a16:creationId xmlns:a16="http://schemas.microsoft.com/office/drawing/2014/main" id="{1F81058D-5BB8-4165-83F2-E79EF2E5A4E1}"/>
              </a:ext>
            </a:extLst>
          </p:cNvPr>
          <p:cNvGrpSpPr/>
          <p:nvPr/>
        </p:nvGrpSpPr>
        <p:grpSpPr>
          <a:xfrm>
            <a:off x="2597102" y="4594179"/>
            <a:ext cx="3429000" cy="1122262"/>
            <a:chOff x="2815765" y="4427831"/>
            <a:chExt cx="3429000" cy="1122262"/>
          </a:xfrm>
        </p:grpSpPr>
        <p:sp>
          <p:nvSpPr>
            <p:cNvPr id="26" name="Arrow: Down 25">
              <a:extLst>
                <a:ext uri="{FF2B5EF4-FFF2-40B4-BE49-F238E27FC236}">
                  <a16:creationId xmlns:a16="http://schemas.microsoft.com/office/drawing/2014/main" id="{68A197B9-E192-4E8D-A320-4114681BBE76}"/>
                </a:ext>
              </a:extLst>
            </p:cNvPr>
            <p:cNvSpPr/>
            <p:nvPr/>
          </p:nvSpPr>
          <p:spPr>
            <a:xfrm rot="4639233">
              <a:off x="3510397" y="4492512"/>
              <a:ext cx="368300" cy="17468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a:extLst>
                <a:ext uri="{FF2B5EF4-FFF2-40B4-BE49-F238E27FC236}">
                  <a16:creationId xmlns:a16="http://schemas.microsoft.com/office/drawing/2014/main" id="{C3C0CD5E-0107-4E82-A302-B00FD1A9CE55}"/>
                </a:ext>
              </a:extLst>
            </p:cNvPr>
            <p:cNvSpPr txBox="1"/>
            <p:nvPr/>
          </p:nvSpPr>
          <p:spPr>
            <a:xfrm rot="20897659">
              <a:off x="2815765" y="4427831"/>
              <a:ext cx="3429000" cy="646331"/>
            </a:xfrm>
            <a:prstGeom prst="rect">
              <a:avLst/>
            </a:prstGeom>
            <a:noFill/>
          </p:spPr>
          <p:txBody>
            <a:bodyPr wrap="square">
              <a:spAutoFit/>
            </a:bodyPr>
            <a:lstStyle/>
            <a:p>
              <a:r>
                <a:rPr lang="en-GB" dirty="0"/>
                <a:t>Fully-connected </a:t>
              </a:r>
            </a:p>
            <a:p>
              <a:r>
                <a:rPr lang="en-GB" dirty="0"/>
                <a:t>neural network</a:t>
              </a:r>
            </a:p>
          </p:txBody>
        </p:sp>
      </p:grpSp>
      <p:grpSp>
        <p:nvGrpSpPr>
          <p:cNvPr id="36" name="Group 35">
            <a:extLst>
              <a:ext uri="{FF2B5EF4-FFF2-40B4-BE49-F238E27FC236}">
                <a16:creationId xmlns:a16="http://schemas.microsoft.com/office/drawing/2014/main" id="{247455B9-556F-4A1F-B0EE-B99A08A52245}"/>
              </a:ext>
            </a:extLst>
          </p:cNvPr>
          <p:cNvGrpSpPr/>
          <p:nvPr/>
        </p:nvGrpSpPr>
        <p:grpSpPr>
          <a:xfrm>
            <a:off x="1258801" y="5393555"/>
            <a:ext cx="1285956" cy="660951"/>
            <a:chOff x="1162181" y="5626200"/>
            <a:chExt cx="1285956" cy="660951"/>
          </a:xfrm>
        </p:grpSpPr>
        <p:pic>
          <p:nvPicPr>
            <p:cNvPr id="31" name="Picture 30">
              <a:extLst>
                <a:ext uri="{FF2B5EF4-FFF2-40B4-BE49-F238E27FC236}">
                  <a16:creationId xmlns:a16="http://schemas.microsoft.com/office/drawing/2014/main" id="{20262C03-C4C3-47CB-945C-DAB5EB62FEB4}"/>
                </a:ext>
              </a:extLst>
            </p:cNvPr>
            <p:cNvPicPr>
              <a:picLocks noChangeAspect="1"/>
            </p:cNvPicPr>
            <p:nvPr/>
          </p:nvPicPr>
          <p:blipFill>
            <a:blip r:embed="rId8"/>
            <a:stretch>
              <a:fillRect/>
            </a:stretch>
          </p:blipFill>
          <p:spPr>
            <a:xfrm>
              <a:off x="1162181" y="5626200"/>
              <a:ext cx="447413" cy="660951"/>
            </a:xfrm>
            <a:prstGeom prst="rect">
              <a:avLst/>
            </a:prstGeom>
          </p:spPr>
        </p:pic>
        <p:sp>
          <p:nvSpPr>
            <p:cNvPr id="35" name="TextBox 34">
              <a:extLst>
                <a:ext uri="{FF2B5EF4-FFF2-40B4-BE49-F238E27FC236}">
                  <a16:creationId xmlns:a16="http://schemas.microsoft.com/office/drawing/2014/main" id="{97C54B0F-8D3F-4A7F-ADBD-B6CF5185C2F1}"/>
                </a:ext>
              </a:extLst>
            </p:cNvPr>
            <p:cNvSpPr txBox="1"/>
            <p:nvPr/>
          </p:nvSpPr>
          <p:spPr>
            <a:xfrm>
              <a:off x="1632031" y="5640820"/>
              <a:ext cx="816106" cy="646331"/>
            </a:xfrm>
            <a:prstGeom prst="rect">
              <a:avLst/>
            </a:prstGeom>
            <a:noFill/>
          </p:spPr>
          <p:txBody>
            <a:bodyPr wrap="square">
              <a:spAutoFit/>
            </a:bodyPr>
            <a:lstStyle/>
            <a:p>
              <a:r>
                <a:rPr lang="en-US" dirty="0"/>
                <a:t>Hand ID</a:t>
              </a:r>
              <a:endParaRPr lang="en-GB" dirty="0"/>
            </a:p>
          </p:txBody>
        </p:sp>
      </p:grpSp>
      <p:sp>
        <p:nvSpPr>
          <p:cNvPr id="38" name="Arrow: Down 37">
            <a:extLst>
              <a:ext uri="{FF2B5EF4-FFF2-40B4-BE49-F238E27FC236}">
                <a16:creationId xmlns:a16="http://schemas.microsoft.com/office/drawing/2014/main" id="{9B53AC85-547F-4E64-B135-EA94460F87CB}"/>
              </a:ext>
            </a:extLst>
          </p:cNvPr>
          <p:cNvSpPr/>
          <p:nvPr/>
        </p:nvSpPr>
        <p:spPr>
          <a:xfrm rot="18983342">
            <a:off x="2235330" y="5953531"/>
            <a:ext cx="368300" cy="2159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TextBox 38">
            <a:extLst>
              <a:ext uri="{FF2B5EF4-FFF2-40B4-BE49-F238E27FC236}">
                <a16:creationId xmlns:a16="http://schemas.microsoft.com/office/drawing/2014/main" id="{D70305C9-521D-4F54-B7AC-ED99D651E7A1}"/>
              </a:ext>
            </a:extLst>
          </p:cNvPr>
          <p:cNvSpPr txBox="1"/>
          <p:nvPr/>
        </p:nvSpPr>
        <p:spPr>
          <a:xfrm rot="12548019" flipV="1">
            <a:off x="769465" y="7180349"/>
            <a:ext cx="2458854" cy="646331"/>
          </a:xfrm>
          <a:prstGeom prst="rect">
            <a:avLst/>
          </a:prstGeom>
          <a:noFill/>
        </p:spPr>
        <p:txBody>
          <a:bodyPr wrap="square">
            <a:spAutoFit/>
          </a:bodyPr>
          <a:lstStyle/>
          <a:p>
            <a:r>
              <a:rPr lang="sv-SE" dirty="0" err="1"/>
              <a:t>Command</a:t>
            </a:r>
            <a:r>
              <a:rPr lang="sv-SE" dirty="0"/>
              <a:t> </a:t>
            </a:r>
            <a:r>
              <a:rPr lang="sv-SE" dirty="0" err="1"/>
              <a:t>executor</a:t>
            </a:r>
            <a:r>
              <a:rPr lang="sv-SE" dirty="0"/>
              <a:t> (</a:t>
            </a:r>
            <a:r>
              <a:rPr lang="sv-SE" dirty="0" err="1"/>
              <a:t>e.g</a:t>
            </a:r>
            <a:r>
              <a:rPr lang="sv-SE" dirty="0"/>
              <a:t>., </a:t>
            </a:r>
            <a:r>
              <a:rPr lang="sv-SE" dirty="0" err="1"/>
              <a:t>PyAutogui</a:t>
            </a:r>
            <a:r>
              <a:rPr lang="sv-SE" dirty="0"/>
              <a:t>)</a:t>
            </a:r>
            <a:endParaRPr lang="en-GB" dirty="0"/>
          </a:p>
        </p:txBody>
      </p:sp>
      <p:grpSp>
        <p:nvGrpSpPr>
          <p:cNvPr id="42" name="Group 41">
            <a:extLst>
              <a:ext uri="{FF2B5EF4-FFF2-40B4-BE49-F238E27FC236}">
                <a16:creationId xmlns:a16="http://schemas.microsoft.com/office/drawing/2014/main" id="{30213665-A032-498E-8C89-7D3E0E9CEC19}"/>
              </a:ext>
            </a:extLst>
          </p:cNvPr>
          <p:cNvGrpSpPr/>
          <p:nvPr/>
        </p:nvGrpSpPr>
        <p:grpSpPr>
          <a:xfrm>
            <a:off x="3213469" y="7646758"/>
            <a:ext cx="1629380" cy="1629380"/>
            <a:chOff x="3973584" y="7458578"/>
            <a:chExt cx="1629380" cy="1629380"/>
          </a:xfrm>
        </p:grpSpPr>
        <p:pic>
          <p:nvPicPr>
            <p:cNvPr id="1026" name="Picture 2" descr="Shake to Find Cursor in Mac OS X ">
              <a:extLst>
                <a:ext uri="{FF2B5EF4-FFF2-40B4-BE49-F238E27FC236}">
                  <a16:creationId xmlns:a16="http://schemas.microsoft.com/office/drawing/2014/main" id="{DC06143F-6460-4F9A-AAD0-F9FA070B3CE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93681" y="7878420"/>
              <a:ext cx="797931" cy="635478"/>
            </a:xfrm>
            <a:prstGeom prst="rect">
              <a:avLst/>
            </a:prstGeom>
            <a:noFill/>
            <a:extLst>
              <a:ext uri="{909E8E84-426E-40DD-AFC4-6F175D3DCCD1}">
                <a14:hiddenFill xmlns:a14="http://schemas.microsoft.com/office/drawing/2010/main">
                  <a:solidFill>
                    <a:srgbClr val="FFFFFF"/>
                  </a:solidFill>
                </a14:hiddenFill>
              </a:ext>
            </a:extLst>
          </p:spPr>
        </p:pic>
        <p:pic>
          <p:nvPicPr>
            <p:cNvPr id="41" name="Graphic 40" descr="Monitor outline">
              <a:extLst>
                <a:ext uri="{FF2B5EF4-FFF2-40B4-BE49-F238E27FC236}">
                  <a16:creationId xmlns:a16="http://schemas.microsoft.com/office/drawing/2014/main" id="{3E7B1478-0955-40F9-BCC4-637ED4FA1A7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973584" y="7458578"/>
              <a:ext cx="1629380" cy="1629380"/>
            </a:xfrm>
            <a:prstGeom prst="rect">
              <a:avLst/>
            </a:prstGeom>
          </p:spPr>
        </p:pic>
      </p:grpSp>
      <p:grpSp>
        <p:nvGrpSpPr>
          <p:cNvPr id="49" name="Group 48">
            <a:extLst>
              <a:ext uri="{FF2B5EF4-FFF2-40B4-BE49-F238E27FC236}">
                <a16:creationId xmlns:a16="http://schemas.microsoft.com/office/drawing/2014/main" id="{BD320C45-D74D-44BF-9D83-E916EA507BA0}"/>
              </a:ext>
            </a:extLst>
          </p:cNvPr>
          <p:cNvGrpSpPr/>
          <p:nvPr/>
        </p:nvGrpSpPr>
        <p:grpSpPr>
          <a:xfrm>
            <a:off x="4780406" y="4338480"/>
            <a:ext cx="1301016" cy="1346200"/>
            <a:chOff x="4780406" y="4338480"/>
            <a:chExt cx="1301016" cy="1346200"/>
          </a:xfrm>
        </p:grpSpPr>
        <p:grpSp>
          <p:nvGrpSpPr>
            <p:cNvPr id="44" name="Group 43">
              <a:extLst>
                <a:ext uri="{FF2B5EF4-FFF2-40B4-BE49-F238E27FC236}">
                  <a16:creationId xmlns:a16="http://schemas.microsoft.com/office/drawing/2014/main" id="{5D03EF35-94AA-4C00-8081-6BC9D1EEE812}"/>
                </a:ext>
              </a:extLst>
            </p:cNvPr>
            <p:cNvGrpSpPr/>
            <p:nvPr/>
          </p:nvGrpSpPr>
          <p:grpSpPr>
            <a:xfrm>
              <a:off x="4780406" y="4338480"/>
              <a:ext cx="1301016" cy="1346200"/>
              <a:chOff x="2763624" y="3444525"/>
              <a:chExt cx="1301016" cy="1346200"/>
            </a:xfrm>
          </p:grpSpPr>
          <p:pic>
            <p:nvPicPr>
              <p:cNvPr id="45" name="Graphic 44" descr="Alien Face outline">
                <a:extLst>
                  <a:ext uri="{FF2B5EF4-FFF2-40B4-BE49-F238E27FC236}">
                    <a16:creationId xmlns:a16="http://schemas.microsoft.com/office/drawing/2014/main" id="{6BA4EF2C-C37A-408A-B73E-44ED3247611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50240" y="3493060"/>
                <a:ext cx="914400" cy="914400"/>
              </a:xfrm>
              <a:prstGeom prst="rect">
                <a:avLst/>
              </a:prstGeom>
            </p:spPr>
          </p:pic>
          <p:pic>
            <p:nvPicPr>
              <p:cNvPr id="46" name="Graphic 45" descr="Hand outline">
                <a:extLst>
                  <a:ext uri="{FF2B5EF4-FFF2-40B4-BE49-F238E27FC236}">
                    <a16:creationId xmlns:a16="http://schemas.microsoft.com/office/drawing/2014/main" id="{0CBADF39-E721-4F5E-9B1A-F5AA147A590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2914704" y="3957055"/>
                <a:ext cx="609601" cy="685800"/>
              </a:xfrm>
              <a:prstGeom prst="rect">
                <a:avLst/>
              </a:prstGeom>
            </p:spPr>
          </p:pic>
          <p:sp>
            <p:nvSpPr>
              <p:cNvPr id="47" name="Rectangle 46">
                <a:extLst>
                  <a:ext uri="{FF2B5EF4-FFF2-40B4-BE49-F238E27FC236}">
                    <a16:creationId xmlns:a16="http://schemas.microsoft.com/office/drawing/2014/main" id="{F2E1D5D1-4658-42F1-ABE4-16E80E34E2CB}"/>
                  </a:ext>
                </a:extLst>
              </p:cNvPr>
              <p:cNvSpPr/>
              <p:nvPr/>
            </p:nvSpPr>
            <p:spPr>
              <a:xfrm>
                <a:off x="2763624" y="3444525"/>
                <a:ext cx="1301016" cy="1346200"/>
              </a:xfrm>
              <a:custGeom>
                <a:avLst/>
                <a:gdLst>
                  <a:gd name="connsiteX0" fmla="*/ 0 w 1301016"/>
                  <a:gd name="connsiteY0" fmla="*/ 0 h 1346200"/>
                  <a:gd name="connsiteX1" fmla="*/ 1301016 w 1301016"/>
                  <a:gd name="connsiteY1" fmla="*/ 0 h 1346200"/>
                  <a:gd name="connsiteX2" fmla="*/ 1301016 w 1301016"/>
                  <a:gd name="connsiteY2" fmla="*/ 1346200 h 1346200"/>
                  <a:gd name="connsiteX3" fmla="*/ 0 w 1301016"/>
                  <a:gd name="connsiteY3" fmla="*/ 1346200 h 1346200"/>
                  <a:gd name="connsiteX4" fmla="*/ 0 w 1301016"/>
                  <a:gd name="connsiteY4" fmla="*/ 0 h 134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016" h="1346200" extrusionOk="0">
                    <a:moveTo>
                      <a:pt x="0" y="0"/>
                    </a:moveTo>
                    <a:cubicBezTo>
                      <a:pt x="534171" y="-34181"/>
                      <a:pt x="929144" y="-33205"/>
                      <a:pt x="1301016" y="0"/>
                    </a:cubicBezTo>
                    <a:cubicBezTo>
                      <a:pt x="1181605" y="231586"/>
                      <a:pt x="1189848" y="973245"/>
                      <a:pt x="1301016" y="1346200"/>
                    </a:cubicBezTo>
                    <a:cubicBezTo>
                      <a:pt x="1169804" y="1310633"/>
                      <a:pt x="573727" y="1279623"/>
                      <a:pt x="0" y="1346200"/>
                    </a:cubicBezTo>
                    <a:cubicBezTo>
                      <a:pt x="82559" y="1199142"/>
                      <a:pt x="11599" y="488842"/>
                      <a:pt x="0" y="0"/>
                    </a:cubicBezTo>
                    <a:close/>
                  </a:path>
                </a:pathLst>
              </a:custGeom>
              <a:noFill/>
              <a:ln w="952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2176747720">
                      <a:prstGeom prst="rect">
                        <a:avLst/>
                      </a:prstGeom>
                      <ask:type>
                        <ask:lineSketchCurve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grpSp>
        <p:pic>
          <p:nvPicPr>
            <p:cNvPr id="48" name="Picture 47">
              <a:extLst>
                <a:ext uri="{FF2B5EF4-FFF2-40B4-BE49-F238E27FC236}">
                  <a16:creationId xmlns:a16="http://schemas.microsoft.com/office/drawing/2014/main" id="{6B6C8E67-5F85-485A-AD7A-4677EC2F56D6}"/>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10000" b="90000" l="10000" r="90000">
                          <a14:foregroundMark x1="28346" y1="88591" x2="25197" y2="39597"/>
                          <a14:foregroundMark x1="25197" y1="39597" x2="58268" y2="12752"/>
                          <a14:foregroundMark x1="58268" y1="12752" x2="74803" y2="51678"/>
                          <a14:foregroundMark x1="74803" y1="51678" x2="55906" y2="87248"/>
                          <a14:foregroundMark x1="55906" y1="87248" x2="25984" y2="89262"/>
                          <a14:foregroundMark x1="40157" y1="44966" x2="51181" y2="53020"/>
                          <a14:foregroundMark x1="62992" y1="39597" x2="64567" y2="55705"/>
                        </a14:backgroundRemoval>
                      </a14:imgEffect>
                    </a14:imgLayer>
                  </a14:imgProps>
                </a:ext>
              </a:extLst>
            </a:blip>
            <a:stretch>
              <a:fillRect/>
            </a:stretch>
          </p:blipFill>
          <p:spPr>
            <a:xfrm>
              <a:off x="4890751" y="4820613"/>
              <a:ext cx="677328" cy="794660"/>
            </a:xfrm>
            <a:prstGeom prst="rect">
              <a:avLst/>
            </a:prstGeom>
          </p:spPr>
        </p:pic>
      </p:grpSp>
    </p:spTree>
    <p:extLst>
      <p:ext uri="{BB962C8B-B14F-4D97-AF65-F5344CB8AC3E}">
        <p14:creationId xmlns:p14="http://schemas.microsoft.com/office/powerpoint/2010/main" val="907578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ubrik 1">
            <a:extLst>
              <a:ext uri="{FF2B5EF4-FFF2-40B4-BE49-F238E27FC236}">
                <a16:creationId xmlns:a16="http://schemas.microsoft.com/office/drawing/2014/main" id="{3D774FF3-5792-8FCA-56FF-419384592D22}"/>
              </a:ext>
            </a:extLst>
          </p:cNvPr>
          <p:cNvSpPr>
            <a:spLocks noGrp="1"/>
          </p:cNvSpPr>
          <p:nvPr>
            <p:ph type="title"/>
          </p:nvPr>
        </p:nvSpPr>
        <p:spPr>
          <a:xfrm>
            <a:off x="322160" y="5268928"/>
            <a:ext cx="6213679" cy="611561"/>
          </a:xfrm>
        </p:spPr>
        <p:txBody>
          <a:bodyPr>
            <a:normAutofit/>
          </a:bodyPr>
          <a:lstStyle/>
          <a:p>
            <a:r>
              <a:rPr lang="en-US" sz="1800" dirty="0">
                <a:latin typeface="+mn-lt"/>
                <a:ea typeface="+mn-ea"/>
                <a:cs typeface="+mn-cs"/>
              </a:rPr>
              <a:t>Added classifications (trained with the same neural network as in the original Kazuhito00 model).</a:t>
            </a:r>
          </a:p>
        </p:txBody>
      </p:sp>
      <p:grpSp>
        <p:nvGrpSpPr>
          <p:cNvPr id="4" name="Grupp 3">
            <a:extLst>
              <a:ext uri="{FF2B5EF4-FFF2-40B4-BE49-F238E27FC236}">
                <a16:creationId xmlns:a16="http://schemas.microsoft.com/office/drawing/2014/main" id="{E89D0E2F-419E-0415-9766-0F387E2D857E}"/>
              </a:ext>
            </a:extLst>
          </p:cNvPr>
          <p:cNvGrpSpPr/>
          <p:nvPr/>
        </p:nvGrpSpPr>
        <p:grpSpPr>
          <a:xfrm>
            <a:off x="789103" y="6036872"/>
            <a:ext cx="424989" cy="1130990"/>
            <a:chOff x="885993" y="3370929"/>
            <a:chExt cx="424989" cy="1130990"/>
          </a:xfrm>
        </p:grpSpPr>
        <p:sp>
          <p:nvSpPr>
            <p:cNvPr id="10" name="textruta 9">
              <a:extLst>
                <a:ext uri="{FF2B5EF4-FFF2-40B4-BE49-F238E27FC236}">
                  <a16:creationId xmlns:a16="http://schemas.microsoft.com/office/drawing/2014/main" id="{DC75F7C2-4293-A07B-1C60-E4E94B86DE50}"/>
                </a:ext>
              </a:extLst>
            </p:cNvPr>
            <p:cNvSpPr txBox="1"/>
            <p:nvPr/>
          </p:nvSpPr>
          <p:spPr>
            <a:xfrm>
              <a:off x="903491" y="4260634"/>
              <a:ext cx="407491" cy="241285"/>
            </a:xfrm>
            <a:prstGeom prst="rect">
              <a:avLst/>
            </a:prstGeom>
            <a:noFill/>
          </p:spPr>
          <p:txBody>
            <a:bodyPr wrap="square">
              <a:spAutoFit/>
            </a:bodyPr>
            <a:lstStyle/>
            <a:p>
              <a:r>
                <a:rPr lang="en-US" sz="968" dirty="0"/>
                <a:t>ID 3</a:t>
              </a:r>
              <a:endParaRPr lang="en-GB" sz="968" dirty="0"/>
            </a:p>
          </p:txBody>
        </p:sp>
        <p:pic>
          <p:nvPicPr>
            <p:cNvPr id="16" name="Bildobjekt 15">
              <a:extLst>
                <a:ext uri="{FF2B5EF4-FFF2-40B4-BE49-F238E27FC236}">
                  <a16:creationId xmlns:a16="http://schemas.microsoft.com/office/drawing/2014/main" id="{715B5E9D-E0FD-3B14-2D8D-665CEAF56604}"/>
                </a:ext>
              </a:extLst>
            </p:cNvPr>
            <p:cNvPicPr>
              <a:picLocks noChangeAspect="1"/>
            </p:cNvPicPr>
            <p:nvPr/>
          </p:nvPicPr>
          <p:blipFill>
            <a:blip r:embed="rId3"/>
            <a:stretch>
              <a:fillRect/>
            </a:stretch>
          </p:blipFill>
          <p:spPr>
            <a:xfrm>
              <a:off x="885993" y="3370929"/>
              <a:ext cx="407491" cy="839109"/>
            </a:xfrm>
            <a:prstGeom prst="rect">
              <a:avLst/>
            </a:prstGeom>
          </p:spPr>
        </p:pic>
      </p:grpSp>
      <p:grpSp>
        <p:nvGrpSpPr>
          <p:cNvPr id="20" name="Grupp 19">
            <a:extLst>
              <a:ext uri="{FF2B5EF4-FFF2-40B4-BE49-F238E27FC236}">
                <a16:creationId xmlns:a16="http://schemas.microsoft.com/office/drawing/2014/main" id="{98F725F2-6E5F-DDCF-F4D8-86EC4DE8C3EE}"/>
              </a:ext>
            </a:extLst>
          </p:cNvPr>
          <p:cNvGrpSpPr/>
          <p:nvPr/>
        </p:nvGrpSpPr>
        <p:grpSpPr>
          <a:xfrm>
            <a:off x="1740504" y="6029430"/>
            <a:ext cx="682511" cy="1135005"/>
            <a:chOff x="1837394" y="3363487"/>
            <a:chExt cx="682511" cy="1135005"/>
          </a:xfrm>
        </p:grpSpPr>
        <p:sp>
          <p:nvSpPr>
            <p:cNvPr id="12" name="textruta 11">
              <a:extLst>
                <a:ext uri="{FF2B5EF4-FFF2-40B4-BE49-F238E27FC236}">
                  <a16:creationId xmlns:a16="http://schemas.microsoft.com/office/drawing/2014/main" id="{DEF38F86-6D2B-8033-D242-F3DFFE9C1D2D}"/>
                </a:ext>
              </a:extLst>
            </p:cNvPr>
            <p:cNvSpPr txBox="1"/>
            <p:nvPr/>
          </p:nvSpPr>
          <p:spPr>
            <a:xfrm>
              <a:off x="2067117" y="4257207"/>
              <a:ext cx="452788" cy="241285"/>
            </a:xfrm>
            <a:prstGeom prst="rect">
              <a:avLst/>
            </a:prstGeom>
            <a:noFill/>
          </p:spPr>
          <p:txBody>
            <a:bodyPr wrap="square">
              <a:spAutoFit/>
            </a:bodyPr>
            <a:lstStyle/>
            <a:p>
              <a:r>
                <a:rPr lang="en-US" sz="968" dirty="0"/>
                <a:t>ID 4</a:t>
              </a:r>
              <a:endParaRPr lang="en-GB" sz="968" dirty="0"/>
            </a:p>
          </p:txBody>
        </p:sp>
        <p:pic>
          <p:nvPicPr>
            <p:cNvPr id="17" name="Bildobjekt 16">
              <a:extLst>
                <a:ext uri="{FF2B5EF4-FFF2-40B4-BE49-F238E27FC236}">
                  <a16:creationId xmlns:a16="http://schemas.microsoft.com/office/drawing/2014/main" id="{AECC2A26-55AC-6FC2-A8A5-4D2BC637BFF0}"/>
                </a:ext>
              </a:extLst>
            </p:cNvPr>
            <p:cNvPicPr>
              <a:picLocks noChangeAspect="1"/>
            </p:cNvPicPr>
            <p:nvPr/>
          </p:nvPicPr>
          <p:blipFill>
            <a:blip r:embed="rId4"/>
            <a:stretch>
              <a:fillRect/>
            </a:stretch>
          </p:blipFill>
          <p:spPr>
            <a:xfrm>
              <a:off x="1837394" y="3363487"/>
              <a:ext cx="664415" cy="839109"/>
            </a:xfrm>
            <a:prstGeom prst="rect">
              <a:avLst/>
            </a:prstGeom>
          </p:spPr>
        </p:pic>
      </p:grpSp>
      <p:grpSp>
        <p:nvGrpSpPr>
          <p:cNvPr id="21" name="Grupp 20">
            <a:extLst>
              <a:ext uri="{FF2B5EF4-FFF2-40B4-BE49-F238E27FC236}">
                <a16:creationId xmlns:a16="http://schemas.microsoft.com/office/drawing/2014/main" id="{8792A775-B623-E0BB-447E-3206D582DC88}"/>
              </a:ext>
            </a:extLst>
          </p:cNvPr>
          <p:cNvGrpSpPr/>
          <p:nvPr/>
        </p:nvGrpSpPr>
        <p:grpSpPr>
          <a:xfrm>
            <a:off x="3111597" y="6069903"/>
            <a:ext cx="500521" cy="1094531"/>
            <a:chOff x="3208487" y="3403960"/>
            <a:chExt cx="500521" cy="1094531"/>
          </a:xfrm>
        </p:grpSpPr>
        <p:sp>
          <p:nvSpPr>
            <p:cNvPr id="14" name="textruta 13">
              <a:extLst>
                <a:ext uri="{FF2B5EF4-FFF2-40B4-BE49-F238E27FC236}">
                  <a16:creationId xmlns:a16="http://schemas.microsoft.com/office/drawing/2014/main" id="{A17B6DE5-58AA-16B2-1B79-0446FBB38AF0}"/>
                </a:ext>
              </a:extLst>
            </p:cNvPr>
            <p:cNvSpPr txBox="1"/>
            <p:nvPr/>
          </p:nvSpPr>
          <p:spPr>
            <a:xfrm>
              <a:off x="3235947" y="4257206"/>
              <a:ext cx="452788" cy="241285"/>
            </a:xfrm>
            <a:prstGeom prst="rect">
              <a:avLst/>
            </a:prstGeom>
            <a:noFill/>
          </p:spPr>
          <p:txBody>
            <a:bodyPr wrap="square">
              <a:spAutoFit/>
            </a:bodyPr>
            <a:lstStyle/>
            <a:p>
              <a:r>
                <a:rPr lang="en-US" sz="968" dirty="0"/>
                <a:t>ID 5</a:t>
              </a:r>
              <a:endParaRPr lang="en-GB" sz="968" dirty="0"/>
            </a:p>
          </p:txBody>
        </p:sp>
        <p:pic>
          <p:nvPicPr>
            <p:cNvPr id="18" name="Bildobjekt 17">
              <a:extLst>
                <a:ext uri="{FF2B5EF4-FFF2-40B4-BE49-F238E27FC236}">
                  <a16:creationId xmlns:a16="http://schemas.microsoft.com/office/drawing/2014/main" id="{4CFF8C7D-5AA1-4459-1661-4D4DFBCF44C7}"/>
                </a:ext>
              </a:extLst>
            </p:cNvPr>
            <p:cNvPicPr>
              <a:picLocks noChangeAspect="1"/>
            </p:cNvPicPr>
            <p:nvPr/>
          </p:nvPicPr>
          <p:blipFill>
            <a:blip r:embed="rId5"/>
            <a:stretch>
              <a:fillRect/>
            </a:stretch>
          </p:blipFill>
          <p:spPr>
            <a:xfrm>
              <a:off x="3208487" y="3403960"/>
              <a:ext cx="500521" cy="839109"/>
            </a:xfrm>
            <a:prstGeom prst="rect">
              <a:avLst/>
            </a:prstGeom>
          </p:spPr>
        </p:pic>
      </p:grpSp>
      <p:sp>
        <p:nvSpPr>
          <p:cNvPr id="19" name="textruta 18">
            <a:extLst>
              <a:ext uri="{FF2B5EF4-FFF2-40B4-BE49-F238E27FC236}">
                <a16:creationId xmlns:a16="http://schemas.microsoft.com/office/drawing/2014/main" id="{806AE606-A6EF-F1C6-E955-302C8AE31BE2}"/>
              </a:ext>
            </a:extLst>
          </p:cNvPr>
          <p:cNvSpPr txBox="1"/>
          <p:nvPr/>
        </p:nvSpPr>
        <p:spPr>
          <a:xfrm>
            <a:off x="415721" y="9206808"/>
            <a:ext cx="6370988" cy="390235"/>
          </a:xfrm>
          <a:prstGeom prst="rect">
            <a:avLst/>
          </a:prstGeom>
          <a:noFill/>
        </p:spPr>
        <p:txBody>
          <a:bodyPr wrap="square">
            <a:spAutoFit/>
          </a:bodyPr>
          <a:lstStyle/>
          <a:p>
            <a:r>
              <a:rPr lang="en-GB" sz="968" b="1" dirty="0">
                <a:solidFill>
                  <a:srgbClr val="374957"/>
                </a:solidFill>
                <a:latin typeface="Proxima Nova"/>
              </a:rPr>
              <a:t>The hand drawings, with modifications by the current author, are originally from </a:t>
            </a:r>
            <a:r>
              <a:rPr lang="en-GB" sz="968" b="1" dirty="0">
                <a:solidFill>
                  <a:srgbClr val="374957"/>
                </a:solidFill>
                <a:latin typeface="Proxima Nova"/>
                <a:hlinkClick r:id="rId6"/>
              </a:rPr>
              <a:t>http://www.freepik.com</a:t>
            </a:r>
            <a:r>
              <a:rPr lang="en-GB" sz="968" b="1" dirty="0">
                <a:solidFill>
                  <a:srgbClr val="374957"/>
                </a:solidFill>
                <a:latin typeface="Proxima Nova"/>
              </a:rPr>
              <a:t>, designed by rawpixel.com</a:t>
            </a:r>
            <a:endParaRPr lang="en-GB" sz="968" dirty="0"/>
          </a:p>
        </p:txBody>
      </p:sp>
      <p:cxnSp>
        <p:nvCxnSpPr>
          <p:cNvPr id="3" name="Rak koppling 2">
            <a:extLst>
              <a:ext uri="{FF2B5EF4-FFF2-40B4-BE49-F238E27FC236}">
                <a16:creationId xmlns:a16="http://schemas.microsoft.com/office/drawing/2014/main" id="{BA14449B-F10C-B423-A5DB-D0A8C0663186}"/>
              </a:ext>
            </a:extLst>
          </p:cNvPr>
          <p:cNvCxnSpPr/>
          <p:nvPr/>
        </p:nvCxnSpPr>
        <p:spPr>
          <a:xfrm>
            <a:off x="-7836" y="5119978"/>
            <a:ext cx="6700984" cy="0"/>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32" name="Grupp 31">
            <a:extLst>
              <a:ext uri="{FF2B5EF4-FFF2-40B4-BE49-F238E27FC236}">
                <a16:creationId xmlns:a16="http://schemas.microsoft.com/office/drawing/2014/main" id="{629F7A08-458F-54C0-8F06-9BD49D1C9F20}"/>
              </a:ext>
            </a:extLst>
          </p:cNvPr>
          <p:cNvGrpSpPr/>
          <p:nvPr/>
        </p:nvGrpSpPr>
        <p:grpSpPr>
          <a:xfrm>
            <a:off x="763140" y="2400793"/>
            <a:ext cx="5552310" cy="2031216"/>
            <a:chOff x="459792" y="124591"/>
            <a:chExt cx="5552310" cy="2031216"/>
          </a:xfrm>
        </p:grpSpPr>
        <p:sp>
          <p:nvSpPr>
            <p:cNvPr id="7" name="textruta 6">
              <a:extLst>
                <a:ext uri="{FF2B5EF4-FFF2-40B4-BE49-F238E27FC236}">
                  <a16:creationId xmlns:a16="http://schemas.microsoft.com/office/drawing/2014/main" id="{8A45F744-ED65-7106-12FB-A14573C6F64C}"/>
                </a:ext>
              </a:extLst>
            </p:cNvPr>
            <p:cNvSpPr txBox="1"/>
            <p:nvPr/>
          </p:nvSpPr>
          <p:spPr>
            <a:xfrm>
              <a:off x="2662898" y="1914522"/>
              <a:ext cx="791224" cy="241285"/>
            </a:xfrm>
            <a:prstGeom prst="rect">
              <a:avLst/>
            </a:prstGeom>
            <a:noFill/>
          </p:spPr>
          <p:txBody>
            <a:bodyPr wrap="square">
              <a:spAutoFit/>
            </a:bodyPr>
            <a:lstStyle/>
            <a:p>
              <a:r>
                <a:rPr lang="en-US" sz="968" dirty="0"/>
                <a:t>ID 1</a:t>
              </a:r>
              <a:endParaRPr lang="en-GB" sz="968" dirty="0"/>
            </a:p>
          </p:txBody>
        </p:sp>
        <p:sp>
          <p:nvSpPr>
            <p:cNvPr id="8" name="textruta 7">
              <a:extLst>
                <a:ext uri="{FF2B5EF4-FFF2-40B4-BE49-F238E27FC236}">
                  <a16:creationId xmlns:a16="http://schemas.microsoft.com/office/drawing/2014/main" id="{CF4C26A3-601B-8A5C-8F94-038EAC8CD7ED}"/>
                </a:ext>
              </a:extLst>
            </p:cNvPr>
            <p:cNvSpPr txBox="1"/>
            <p:nvPr/>
          </p:nvSpPr>
          <p:spPr>
            <a:xfrm>
              <a:off x="4123581" y="1914522"/>
              <a:ext cx="1332281" cy="241285"/>
            </a:xfrm>
            <a:prstGeom prst="rect">
              <a:avLst/>
            </a:prstGeom>
            <a:noFill/>
          </p:spPr>
          <p:txBody>
            <a:bodyPr wrap="square">
              <a:spAutoFit/>
            </a:bodyPr>
            <a:lstStyle/>
            <a:p>
              <a:r>
                <a:rPr lang="en-US" sz="968" dirty="0"/>
                <a:t>ID 2</a:t>
              </a:r>
            </a:p>
          </p:txBody>
        </p:sp>
        <p:pic>
          <p:nvPicPr>
            <p:cNvPr id="30" name="Bildobjekt 29">
              <a:extLst>
                <a:ext uri="{FF2B5EF4-FFF2-40B4-BE49-F238E27FC236}">
                  <a16:creationId xmlns:a16="http://schemas.microsoft.com/office/drawing/2014/main" id="{96784579-187E-C099-E6E1-86B953655D79}"/>
                </a:ext>
              </a:extLst>
            </p:cNvPr>
            <p:cNvPicPr>
              <a:picLocks noChangeAspect="1"/>
            </p:cNvPicPr>
            <p:nvPr/>
          </p:nvPicPr>
          <p:blipFill>
            <a:blip r:embed="rId7"/>
            <a:stretch>
              <a:fillRect/>
            </a:stretch>
          </p:blipFill>
          <p:spPr>
            <a:xfrm>
              <a:off x="459792" y="124591"/>
              <a:ext cx="5552310" cy="1814726"/>
            </a:xfrm>
            <a:prstGeom prst="rect">
              <a:avLst/>
            </a:prstGeom>
          </p:spPr>
        </p:pic>
        <p:sp>
          <p:nvSpPr>
            <p:cNvPr id="31" name="textruta 30">
              <a:extLst>
                <a:ext uri="{FF2B5EF4-FFF2-40B4-BE49-F238E27FC236}">
                  <a16:creationId xmlns:a16="http://schemas.microsoft.com/office/drawing/2014/main" id="{2684F437-8C1F-6671-E78F-B1A38A479AE7}"/>
                </a:ext>
              </a:extLst>
            </p:cNvPr>
            <p:cNvSpPr txBox="1"/>
            <p:nvPr/>
          </p:nvSpPr>
          <p:spPr>
            <a:xfrm>
              <a:off x="1067770" y="1914522"/>
              <a:ext cx="791224" cy="241285"/>
            </a:xfrm>
            <a:prstGeom prst="rect">
              <a:avLst/>
            </a:prstGeom>
            <a:noFill/>
          </p:spPr>
          <p:txBody>
            <a:bodyPr wrap="square">
              <a:spAutoFit/>
            </a:bodyPr>
            <a:lstStyle/>
            <a:p>
              <a:r>
                <a:rPr lang="en-US" sz="968" dirty="0"/>
                <a:t>ID 0</a:t>
              </a:r>
              <a:endParaRPr lang="en-GB" sz="968" dirty="0"/>
            </a:p>
          </p:txBody>
        </p:sp>
      </p:grpSp>
      <p:sp>
        <p:nvSpPr>
          <p:cNvPr id="38" name="Rubrik 1">
            <a:extLst>
              <a:ext uri="{FF2B5EF4-FFF2-40B4-BE49-F238E27FC236}">
                <a16:creationId xmlns:a16="http://schemas.microsoft.com/office/drawing/2014/main" id="{5BCF3B20-29D3-FA8D-20FA-76CE1B1CABBC}"/>
              </a:ext>
            </a:extLst>
          </p:cNvPr>
          <p:cNvSpPr txBox="1">
            <a:spLocks/>
          </p:cNvSpPr>
          <p:nvPr/>
        </p:nvSpPr>
        <p:spPr>
          <a:xfrm>
            <a:off x="471488" y="527405"/>
            <a:ext cx="5915025" cy="76799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dirty="0"/>
              <a:t>Hand sign recognition model</a:t>
            </a:r>
          </a:p>
        </p:txBody>
      </p:sp>
      <p:sp>
        <p:nvSpPr>
          <p:cNvPr id="40" name="textruta 39">
            <a:extLst>
              <a:ext uri="{FF2B5EF4-FFF2-40B4-BE49-F238E27FC236}">
                <a16:creationId xmlns:a16="http://schemas.microsoft.com/office/drawing/2014/main" id="{D2D26C34-4F18-84F8-4DC1-4C7F64B3E0DE}"/>
              </a:ext>
            </a:extLst>
          </p:cNvPr>
          <p:cNvSpPr txBox="1"/>
          <p:nvPr/>
        </p:nvSpPr>
        <p:spPr>
          <a:xfrm>
            <a:off x="581783" y="1551774"/>
            <a:ext cx="5915024" cy="646331"/>
          </a:xfrm>
          <a:prstGeom prst="rect">
            <a:avLst/>
          </a:prstGeom>
          <a:noFill/>
        </p:spPr>
        <p:txBody>
          <a:bodyPr wrap="square">
            <a:spAutoFit/>
          </a:bodyPr>
          <a:lstStyle/>
          <a:p>
            <a:r>
              <a:rPr lang="en-GB" dirty="0"/>
              <a:t>The </a:t>
            </a:r>
            <a:r>
              <a:rPr lang="en-GB" dirty="0">
                <a:hlinkClick r:id="rId8"/>
              </a:rPr>
              <a:t> Python code by Kazuhito00 </a:t>
            </a:r>
            <a:r>
              <a:rPr lang="en-GB" dirty="0"/>
              <a:t>is used to train models that recognize hand signs captured by the camera.</a:t>
            </a:r>
          </a:p>
        </p:txBody>
      </p:sp>
      <p:sp>
        <p:nvSpPr>
          <p:cNvPr id="22" name="textruta 21">
            <a:extLst>
              <a:ext uri="{FF2B5EF4-FFF2-40B4-BE49-F238E27FC236}">
                <a16:creationId xmlns:a16="http://schemas.microsoft.com/office/drawing/2014/main" id="{0B5D3307-AA74-287D-6AF2-B77C762331C3}"/>
              </a:ext>
            </a:extLst>
          </p:cNvPr>
          <p:cNvSpPr txBox="1"/>
          <p:nvPr/>
        </p:nvSpPr>
        <p:spPr>
          <a:xfrm>
            <a:off x="444753" y="7417775"/>
            <a:ext cx="5941760" cy="1477328"/>
          </a:xfrm>
          <a:prstGeom prst="rect">
            <a:avLst/>
          </a:prstGeom>
          <a:noFill/>
        </p:spPr>
        <p:txBody>
          <a:bodyPr wrap="square">
            <a:spAutoFit/>
          </a:bodyPr>
          <a:lstStyle/>
          <a:p>
            <a:r>
              <a:rPr lang="en-GB" dirty="0"/>
              <a:t>Currently the data are cleaned manually; see </a:t>
            </a:r>
            <a:r>
              <a:rPr lang="en-US" dirty="0"/>
              <a:t>screen_control__</a:t>
            </a:r>
            <a:r>
              <a:rPr lang="en-US" dirty="0" err="1"/>
              <a:t>manual_check_data</a:t>
            </a:r>
            <a:r>
              <a:rPr lang="en-GB" dirty="0"/>
              <a:t>.</a:t>
            </a:r>
            <a:r>
              <a:rPr lang="en-GB" dirty="0" err="1"/>
              <a:t>py</a:t>
            </a:r>
            <a:endParaRPr lang="en-GB" dirty="0"/>
          </a:p>
          <a:p>
            <a:endParaRPr lang="en-GB" dirty="0"/>
          </a:p>
          <a:p>
            <a:r>
              <a:rPr lang="en-GB" dirty="0"/>
              <a:t>N.B., left and right hands with the same sign share the same hand sign ID.</a:t>
            </a:r>
          </a:p>
        </p:txBody>
      </p:sp>
    </p:spTree>
    <p:extLst>
      <p:ext uri="{BB962C8B-B14F-4D97-AF65-F5344CB8AC3E}">
        <p14:creationId xmlns:p14="http://schemas.microsoft.com/office/powerpoint/2010/main" val="1722119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B37CD-A2FE-426A-8BB0-A61ED8AF5C36}"/>
              </a:ext>
            </a:extLst>
          </p:cNvPr>
          <p:cNvSpPr>
            <a:spLocks noGrp="1"/>
          </p:cNvSpPr>
          <p:nvPr>
            <p:ph type="title"/>
          </p:nvPr>
        </p:nvSpPr>
        <p:spPr>
          <a:xfrm>
            <a:off x="471488" y="527405"/>
            <a:ext cx="5915025" cy="735338"/>
          </a:xfrm>
        </p:spPr>
        <p:txBody>
          <a:bodyPr/>
          <a:lstStyle/>
          <a:p>
            <a:r>
              <a:rPr lang="sv-SE" dirty="0" err="1"/>
              <a:t>Train</a:t>
            </a:r>
            <a:r>
              <a:rPr lang="sv-SE" dirty="0"/>
              <a:t> new hand </a:t>
            </a:r>
            <a:r>
              <a:rPr lang="sv-SE" dirty="0" err="1"/>
              <a:t>signs</a:t>
            </a:r>
            <a:endParaRPr lang="en-GB" dirty="0"/>
          </a:p>
        </p:txBody>
      </p:sp>
      <p:sp>
        <p:nvSpPr>
          <p:cNvPr id="3" name="Content Placeholder 2">
            <a:extLst>
              <a:ext uri="{FF2B5EF4-FFF2-40B4-BE49-F238E27FC236}">
                <a16:creationId xmlns:a16="http://schemas.microsoft.com/office/drawing/2014/main" id="{48C53E8C-993F-46B1-9765-F13041918481}"/>
              </a:ext>
            </a:extLst>
          </p:cNvPr>
          <p:cNvSpPr>
            <a:spLocks noGrp="1"/>
          </p:cNvSpPr>
          <p:nvPr>
            <p:ph idx="1"/>
          </p:nvPr>
        </p:nvSpPr>
        <p:spPr>
          <a:xfrm>
            <a:off x="471488" y="1538514"/>
            <a:ext cx="5915025" cy="7383766"/>
          </a:xfrm>
        </p:spPr>
        <p:txBody>
          <a:bodyPr/>
          <a:lstStyle/>
          <a:p>
            <a:r>
              <a:rPr lang="en-US" dirty="0"/>
              <a:t>Run external/Kazuhito00/keypoint_classification_screen_control.py</a:t>
            </a:r>
          </a:p>
          <a:p>
            <a:r>
              <a:rPr lang="en-US" dirty="0"/>
              <a:t>Press "k" to enter the mode to save key points. Then, let the camera see your hand sign, and press "0" to "9” (i.e., the corresponding hand id) to append the key points to "model/</a:t>
            </a:r>
            <a:r>
              <a:rPr lang="en-US" dirty="0" err="1"/>
              <a:t>keypoint_classifier</a:t>
            </a:r>
            <a:r>
              <a:rPr lang="en-US" dirty="0"/>
              <a:t>/keypoint.csv“</a:t>
            </a:r>
          </a:p>
          <a:p>
            <a:r>
              <a:rPr lang="en-GB" dirty="0"/>
              <a:t>Run external/Kazuhito00/keypoint_classification_screen_control.py to train the model. The final model is first saved to .hdf5, but later converted to .</a:t>
            </a:r>
            <a:r>
              <a:rPr lang="en-GB" dirty="0" err="1"/>
              <a:t>tflite</a:t>
            </a:r>
            <a:r>
              <a:rPr lang="en-GB" dirty="0"/>
              <a:t> to make the inference process faster by using </a:t>
            </a:r>
            <a:r>
              <a:rPr lang="en-GB" dirty="0" err="1"/>
              <a:t>TFLite</a:t>
            </a:r>
            <a:r>
              <a:rPr lang="en-GB"/>
              <a:t>.</a:t>
            </a:r>
            <a:endParaRPr lang="en-GB" dirty="0"/>
          </a:p>
        </p:txBody>
      </p:sp>
    </p:spTree>
    <p:extLst>
      <p:ext uri="{BB962C8B-B14F-4D97-AF65-F5344CB8AC3E}">
        <p14:creationId xmlns:p14="http://schemas.microsoft.com/office/powerpoint/2010/main" val="1473791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46963-5F06-4778-8B39-E011C77DBE89}"/>
              </a:ext>
            </a:extLst>
          </p:cNvPr>
          <p:cNvSpPr>
            <a:spLocks noGrp="1"/>
          </p:cNvSpPr>
          <p:nvPr>
            <p:ph type="title"/>
          </p:nvPr>
        </p:nvSpPr>
        <p:spPr>
          <a:xfrm>
            <a:off x="413940" y="0"/>
            <a:ext cx="5915025" cy="983895"/>
          </a:xfrm>
        </p:spPr>
        <p:txBody>
          <a:bodyPr/>
          <a:lstStyle/>
          <a:p>
            <a:r>
              <a:rPr lang="en-US" dirty="0"/>
              <a:t>Add new command function</a:t>
            </a:r>
          </a:p>
        </p:txBody>
      </p:sp>
      <p:pic>
        <p:nvPicPr>
          <p:cNvPr id="5" name="Picture 4">
            <a:extLst>
              <a:ext uri="{FF2B5EF4-FFF2-40B4-BE49-F238E27FC236}">
                <a16:creationId xmlns:a16="http://schemas.microsoft.com/office/drawing/2014/main" id="{6E632011-CAE6-4A01-AEC5-B0D70F0F47FF}"/>
              </a:ext>
            </a:extLst>
          </p:cNvPr>
          <p:cNvPicPr>
            <a:picLocks noChangeAspect="1"/>
          </p:cNvPicPr>
          <p:nvPr/>
        </p:nvPicPr>
        <p:blipFill>
          <a:blip r:embed="rId2"/>
          <a:stretch>
            <a:fillRect/>
          </a:stretch>
        </p:blipFill>
        <p:spPr>
          <a:xfrm>
            <a:off x="1231272" y="781996"/>
            <a:ext cx="4280360" cy="983894"/>
          </a:xfrm>
          <a:prstGeom prst="rect">
            <a:avLst/>
          </a:prstGeom>
        </p:spPr>
      </p:pic>
      <p:sp>
        <p:nvSpPr>
          <p:cNvPr id="7" name="TextBox 6">
            <a:extLst>
              <a:ext uri="{FF2B5EF4-FFF2-40B4-BE49-F238E27FC236}">
                <a16:creationId xmlns:a16="http://schemas.microsoft.com/office/drawing/2014/main" id="{D46CE9F9-7801-4830-B663-CA1B66ADBC12}"/>
              </a:ext>
            </a:extLst>
          </p:cNvPr>
          <p:cNvSpPr txBox="1"/>
          <p:nvPr/>
        </p:nvSpPr>
        <p:spPr>
          <a:xfrm>
            <a:off x="0" y="1904221"/>
            <a:ext cx="6858000" cy="5355312"/>
          </a:xfrm>
          <a:prstGeom prst="rect">
            <a:avLst/>
          </a:prstGeom>
          <a:noFill/>
        </p:spPr>
        <p:txBody>
          <a:bodyPr wrap="square">
            <a:spAutoFit/>
          </a:bodyPr>
          <a:lstStyle/>
          <a:p>
            <a:r>
              <a:rPr lang="en-US" dirty="0"/>
              <a:t>This can be done within </a:t>
            </a:r>
            <a:r>
              <a:rPr lang="en-US" b="1" dirty="0"/>
              <a:t>command_executor.py</a:t>
            </a:r>
            <a:r>
              <a:rPr lang="en-US" dirty="0"/>
              <a:t>:</a:t>
            </a:r>
          </a:p>
          <a:p>
            <a:pPr marL="285750" indent="-285750">
              <a:buFont typeface="Arial" panose="020B0604020202020204" pitchFamily="34" charset="0"/>
              <a:buChar char="•"/>
            </a:pPr>
            <a:r>
              <a:rPr lang="en-US" dirty="0"/>
              <a:t>If the user wants to control the computer/app with an API other than </a:t>
            </a:r>
            <a:r>
              <a:rPr lang="en-US" b="1" dirty="0" err="1"/>
              <a:t>PyAutoGUI</a:t>
            </a:r>
            <a:r>
              <a:rPr lang="en-US" dirty="0"/>
              <a:t>, then he may create a new subclass inherited from </a:t>
            </a:r>
            <a:r>
              <a:rPr lang="en-US" b="1" dirty="0" err="1"/>
              <a:t>CommandExecutor</a:t>
            </a:r>
            <a:r>
              <a:rPr lang="en-US" dirty="0"/>
              <a:t> and implement the abstract classes.</a:t>
            </a:r>
          </a:p>
          <a:p>
            <a:pPr marL="285750" indent="-285750">
              <a:buFont typeface="Arial" panose="020B0604020202020204" pitchFamily="34" charset="0"/>
              <a:buChar char="•"/>
            </a:pPr>
            <a:r>
              <a:rPr lang="en-US" dirty="0"/>
              <a:t>If the user simply wants to add a new command function that corresponds to a given hand sign, then </a:t>
            </a:r>
          </a:p>
          <a:p>
            <a:pPr marL="800100" lvl="1" indent="-342900">
              <a:buFont typeface="+mj-lt"/>
              <a:buAutoNum type="arabicPeriod"/>
            </a:pPr>
            <a:r>
              <a:rPr lang="en-US" dirty="0"/>
              <a:t>Create and edit a new command function (e.g., </a:t>
            </a:r>
            <a:r>
              <a:rPr lang="en-US" b="1" dirty="0" err="1"/>
              <a:t>pyautogui_new_func</a:t>
            </a:r>
            <a:r>
              <a:rPr lang="en-US" dirty="0"/>
              <a:t>), and add the function name to </a:t>
            </a:r>
            <a:r>
              <a:rPr lang="en-US" b="1" dirty="0" err="1"/>
              <a:t>map_command_id_to_method</a:t>
            </a:r>
            <a:r>
              <a:rPr lang="en-US" dirty="0"/>
              <a:t>, with a command ID assigned to the function (e.g., 888).</a:t>
            </a:r>
          </a:p>
          <a:p>
            <a:pPr marL="800100" lvl="1" indent="-342900">
              <a:buFont typeface="+mj-lt"/>
              <a:buAutoNum type="arabicPeriod"/>
            </a:pPr>
            <a:endParaRPr lang="en-US" dirty="0"/>
          </a:p>
          <a:p>
            <a:pPr marL="800100" lvl="1" indent="-342900">
              <a:buFont typeface="+mj-lt"/>
              <a:buAutoNum type="arabicPeriod"/>
            </a:pPr>
            <a:endParaRPr lang="en-US" dirty="0"/>
          </a:p>
          <a:p>
            <a:pPr marL="800100" lvl="1" indent="-342900">
              <a:buFont typeface="+mj-lt"/>
              <a:buAutoNum type="arabicPeriod"/>
            </a:pPr>
            <a:endParaRPr lang="en-US" dirty="0"/>
          </a:p>
          <a:p>
            <a:pPr marL="800100" lvl="1" indent="-342900">
              <a:buFont typeface="+mj-lt"/>
              <a:buAutoNum type="arabicPeriod"/>
            </a:pPr>
            <a:endParaRPr lang="en-US" dirty="0"/>
          </a:p>
          <a:p>
            <a:pPr marL="800100" lvl="1" indent="-342900">
              <a:buFont typeface="+mj-lt"/>
              <a:buAutoNum type="arabicPeriod"/>
            </a:pPr>
            <a:endParaRPr lang="en-US" dirty="0"/>
          </a:p>
          <a:p>
            <a:pPr marL="800100" lvl="1" indent="-342900">
              <a:buFont typeface="+mj-lt"/>
              <a:buAutoNum type="arabicPeriod"/>
            </a:pPr>
            <a:endParaRPr lang="en-US" dirty="0"/>
          </a:p>
          <a:p>
            <a:pPr marL="800100" lvl="1" indent="-342900">
              <a:buFont typeface="+mj-lt"/>
              <a:buAutoNum type="arabicPeriod"/>
            </a:pPr>
            <a:r>
              <a:rPr lang="en-US" dirty="0"/>
              <a:t>In </a:t>
            </a:r>
            <a:r>
              <a:rPr lang="en-US" dirty="0" err="1"/>
              <a:t>get_command_id_from_hand_signs</a:t>
            </a:r>
            <a:r>
              <a:rPr lang="en-US" dirty="0"/>
              <a:t>, specify which hand sign ID(s) would trigger the command with the assigned command ID </a:t>
            </a:r>
            <a:endParaRPr lang="en-GB" dirty="0"/>
          </a:p>
        </p:txBody>
      </p:sp>
      <p:sp>
        <p:nvSpPr>
          <p:cNvPr id="9" name="Rectangle 2">
            <a:extLst>
              <a:ext uri="{FF2B5EF4-FFF2-40B4-BE49-F238E27FC236}">
                <a16:creationId xmlns:a16="http://schemas.microsoft.com/office/drawing/2014/main" id="{CEFA92BA-3358-483F-B888-4DCAC0B39AF2}"/>
              </a:ext>
            </a:extLst>
          </p:cNvPr>
          <p:cNvSpPr>
            <a:spLocks noChangeArrowheads="1"/>
          </p:cNvSpPr>
          <p:nvPr/>
        </p:nvSpPr>
        <p:spPr bwMode="auto">
          <a:xfrm>
            <a:off x="1250948" y="4784935"/>
            <a:ext cx="4241007" cy="1277273"/>
          </a:xfrm>
          <a:prstGeom prst="rect">
            <a:avLst/>
          </a:prstGeom>
          <a:solidFill>
            <a:srgbClr val="2B3E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noProof="1">
                <a:ln>
                  <a:noFill/>
                </a:ln>
                <a:solidFill>
                  <a:srgbClr val="66D9EF"/>
                </a:solidFill>
                <a:effectLst/>
                <a:latin typeface="Arial Unicode MS"/>
                <a:ea typeface="Droid Sans Mono"/>
              </a:rPr>
              <a:t>def </a:t>
            </a:r>
            <a:r>
              <a:rPr kumimoji="0" lang="en-US" altLang="en-US" sz="1100" b="0" i="0" u="none" strike="noStrike" cap="none" normalizeH="0" baseline="0" noProof="1">
                <a:ln>
                  <a:noFill/>
                </a:ln>
                <a:solidFill>
                  <a:srgbClr val="72C05D"/>
                </a:solidFill>
                <a:effectLst/>
                <a:latin typeface="Arial Unicode MS"/>
                <a:ea typeface="Droid Sans Mono"/>
              </a:rPr>
              <a:t>map_command_id_to_method</a:t>
            </a:r>
            <a:r>
              <a:rPr kumimoji="0" lang="en-US" altLang="en-US" sz="1100" b="0" i="0" u="none" strike="noStrike" cap="none" normalizeH="0" baseline="0" noProof="1">
                <a:ln>
                  <a:noFill/>
                </a:ln>
                <a:solidFill>
                  <a:srgbClr val="F8F8F2"/>
                </a:solidFill>
                <a:effectLst/>
                <a:latin typeface="Arial Unicode MS"/>
                <a:ea typeface="Droid Sans Mono"/>
              </a:rPr>
              <a:t>(</a:t>
            </a:r>
            <a:r>
              <a:rPr kumimoji="0" lang="en-US" altLang="en-US" sz="1100" b="0" i="0" u="none" strike="noStrike" cap="none" normalizeH="0" baseline="0" noProof="1">
                <a:ln>
                  <a:noFill/>
                </a:ln>
                <a:solidFill>
                  <a:srgbClr val="B388B3"/>
                </a:solidFill>
                <a:effectLst/>
                <a:latin typeface="Arial Unicode MS"/>
                <a:ea typeface="Droid Sans Mono"/>
              </a:rPr>
              <a:t>self</a:t>
            </a:r>
            <a:r>
              <a:rPr kumimoji="0" lang="en-US" altLang="en-US" sz="1100" b="0" i="0" u="none" strike="noStrike" cap="none" normalizeH="0" baseline="0" noProof="1">
                <a:ln>
                  <a:noFill/>
                </a:ln>
                <a:solidFill>
                  <a:srgbClr val="F8F8F2"/>
                </a:solidFill>
                <a:effectLst/>
                <a:latin typeface="Arial Unicode MS"/>
                <a:ea typeface="Droid Sans Mono"/>
              </a:rPr>
              <a:t>)</a:t>
            </a:r>
            <a:r>
              <a:rPr kumimoji="0" lang="en-US" altLang="en-US" sz="1100" b="0" i="0" u="none" strike="noStrike" cap="none" normalizeH="0" baseline="0" noProof="1">
                <a:ln>
                  <a:noFill/>
                </a:ln>
                <a:solidFill>
                  <a:srgbClr val="F92672"/>
                </a:solidFill>
                <a:effectLst/>
                <a:latin typeface="Arial Unicode MS"/>
                <a:ea typeface="Droid Sans Mono"/>
              </a:rPr>
              <a:t>:</a:t>
            </a:r>
            <a:br>
              <a:rPr kumimoji="0" lang="en-US" altLang="en-US" sz="1100" b="0" i="0" u="none" strike="noStrike" cap="none" normalizeH="0" baseline="0" noProof="1">
                <a:ln>
                  <a:noFill/>
                </a:ln>
                <a:solidFill>
                  <a:srgbClr val="F92672"/>
                </a:solidFill>
                <a:effectLst/>
                <a:latin typeface="Arial Unicode MS"/>
                <a:ea typeface="Droid Sans Mono"/>
              </a:rPr>
            </a:br>
            <a:r>
              <a:rPr kumimoji="0" lang="en-US" altLang="en-US" sz="1100" b="0" i="0" u="none" strike="noStrike" cap="none" normalizeH="0" baseline="0" noProof="1">
                <a:ln>
                  <a:noFill/>
                </a:ln>
                <a:solidFill>
                  <a:srgbClr val="F92672"/>
                </a:solidFill>
                <a:effectLst/>
                <a:latin typeface="Arial Unicode MS"/>
                <a:ea typeface="Droid Sans Mono"/>
              </a:rPr>
              <a:t>    </a:t>
            </a:r>
            <a:r>
              <a:rPr kumimoji="0" lang="en-US" altLang="en-US" sz="1100" b="1" i="0" u="none" strike="noStrike" cap="none" normalizeH="0" baseline="0" noProof="1">
                <a:ln>
                  <a:noFill/>
                </a:ln>
                <a:solidFill>
                  <a:srgbClr val="66D9EF"/>
                </a:solidFill>
                <a:effectLst/>
                <a:latin typeface="Arial Unicode MS"/>
                <a:ea typeface="Droid Sans Mono"/>
              </a:rPr>
              <a:t>return </a:t>
            </a:r>
            <a:r>
              <a:rPr kumimoji="0" lang="en-US" altLang="en-US" sz="1100" b="0" i="0" u="none" strike="noStrike" cap="none" normalizeH="0" baseline="0" noProof="1">
                <a:ln>
                  <a:noFill/>
                </a:ln>
                <a:solidFill>
                  <a:srgbClr val="F8F8F2"/>
                </a:solidFill>
                <a:effectLst/>
                <a:latin typeface="Arial Unicode MS"/>
                <a:ea typeface="Droid Sans Mono"/>
              </a:rPr>
              <a:t>{</a:t>
            </a:r>
            <a:br>
              <a:rPr kumimoji="0" lang="en-US" altLang="en-US" sz="1100" b="0" i="0" u="none" strike="noStrike" cap="none" normalizeH="0" baseline="0" noProof="1">
                <a:ln>
                  <a:noFill/>
                </a:ln>
                <a:solidFill>
                  <a:srgbClr val="F8F8F2"/>
                </a:solidFill>
                <a:effectLst/>
                <a:latin typeface="Arial Unicode MS"/>
                <a:ea typeface="Droid Sans Mono"/>
              </a:rPr>
            </a:br>
            <a:r>
              <a:rPr kumimoji="0" lang="en-US" altLang="en-US" sz="1100" b="0" i="0" u="none" strike="noStrike" cap="none" normalizeH="0" baseline="0" noProof="1">
                <a:ln>
                  <a:noFill/>
                </a:ln>
                <a:solidFill>
                  <a:srgbClr val="F8F8F2"/>
                </a:solidFill>
                <a:effectLst/>
                <a:latin typeface="Arial Unicode MS"/>
                <a:ea typeface="Droid Sans Mono"/>
              </a:rPr>
              <a:t>        </a:t>
            </a:r>
            <a:r>
              <a:rPr kumimoji="0" lang="en-US" altLang="en-US" sz="1100" b="0" i="0" u="none" strike="noStrike" cap="none" normalizeH="0" baseline="0" noProof="1">
                <a:ln>
                  <a:noFill/>
                </a:ln>
                <a:solidFill>
                  <a:srgbClr val="AE81FF"/>
                </a:solidFill>
                <a:effectLst/>
                <a:latin typeface="Arial Unicode MS"/>
                <a:ea typeface="Droid Sans Mono"/>
              </a:rPr>
              <a:t>...</a:t>
            </a:r>
            <a:br>
              <a:rPr kumimoji="0" lang="en-US" altLang="en-US" sz="1100" b="0" i="0" u="none" strike="noStrike" cap="none" normalizeH="0" baseline="0" noProof="1">
                <a:ln>
                  <a:noFill/>
                </a:ln>
                <a:solidFill>
                  <a:srgbClr val="F8F8F2"/>
                </a:solidFill>
                <a:effectLst/>
                <a:latin typeface="Arial Unicode MS"/>
                <a:ea typeface="Droid Sans Mono"/>
              </a:rPr>
            </a:br>
            <a:r>
              <a:rPr kumimoji="0" lang="en-US" altLang="en-US" sz="1100" b="0" i="0" u="none" strike="noStrike" cap="none" normalizeH="0" baseline="0" noProof="1">
                <a:ln>
                  <a:noFill/>
                </a:ln>
                <a:solidFill>
                  <a:srgbClr val="F8F8F2"/>
                </a:solidFill>
                <a:effectLst/>
                <a:latin typeface="Arial Unicode MS"/>
                <a:ea typeface="Droid Sans Mono"/>
              </a:rPr>
              <a:t>        </a:t>
            </a:r>
            <a:r>
              <a:rPr kumimoji="0" lang="en-US" altLang="en-US" sz="1100" b="0" i="0" u="none" strike="noStrike" cap="none" normalizeH="0" baseline="0" noProof="1">
                <a:ln>
                  <a:noFill/>
                </a:ln>
                <a:solidFill>
                  <a:srgbClr val="AE81FF"/>
                </a:solidFill>
                <a:effectLst/>
                <a:latin typeface="Arial Unicode MS"/>
                <a:ea typeface="Droid Sans Mono"/>
              </a:rPr>
              <a:t>9</a:t>
            </a:r>
            <a:r>
              <a:rPr kumimoji="0" lang="en-US" altLang="en-US" sz="1100" b="0" i="0" u="none" strike="noStrike" cap="none" normalizeH="0" baseline="0" noProof="1">
                <a:ln>
                  <a:noFill/>
                </a:ln>
                <a:solidFill>
                  <a:srgbClr val="F92672"/>
                </a:solidFill>
                <a:effectLst/>
                <a:latin typeface="Arial Unicode MS"/>
                <a:ea typeface="Droid Sans Mono"/>
              </a:rPr>
              <a:t>: </a:t>
            </a:r>
            <a:r>
              <a:rPr kumimoji="0" lang="en-US" altLang="en-US" sz="1100" b="0" i="0" u="none" strike="noStrike" cap="none" normalizeH="0" baseline="0" noProof="1">
                <a:ln>
                  <a:noFill/>
                </a:ln>
                <a:solidFill>
                  <a:srgbClr val="B388B3"/>
                </a:solidFill>
                <a:effectLst/>
                <a:latin typeface="Arial Unicode MS"/>
                <a:ea typeface="Droid Sans Mono"/>
              </a:rPr>
              <a:t>self</a:t>
            </a:r>
            <a:r>
              <a:rPr kumimoji="0" lang="en-US" altLang="en-US" sz="1100" b="0" i="0" u="none" strike="noStrike" cap="none" normalizeH="0" baseline="0" noProof="1">
                <a:ln>
                  <a:noFill/>
                </a:ln>
                <a:solidFill>
                  <a:srgbClr val="F8F8F2"/>
                </a:solidFill>
                <a:effectLst/>
                <a:latin typeface="Arial Unicode MS"/>
                <a:ea typeface="Droid Sans Mono"/>
              </a:rPr>
              <a:t>.pyautogui_ctrl_scroll_two_hands,</a:t>
            </a:r>
            <a:br>
              <a:rPr kumimoji="0" lang="en-US" altLang="en-US" sz="1100" b="0" i="0" u="none" strike="noStrike" cap="none" normalizeH="0" baseline="0" noProof="1">
                <a:ln>
                  <a:noFill/>
                </a:ln>
                <a:solidFill>
                  <a:srgbClr val="F8F8F2"/>
                </a:solidFill>
                <a:effectLst/>
                <a:latin typeface="Arial Unicode MS"/>
                <a:ea typeface="Droid Sans Mono"/>
              </a:rPr>
            </a:br>
            <a:r>
              <a:rPr kumimoji="0" lang="en-US" altLang="en-US" sz="1100" b="0" i="0" u="none" strike="noStrike" cap="none" normalizeH="0" baseline="0" noProof="1">
                <a:ln>
                  <a:noFill/>
                </a:ln>
                <a:solidFill>
                  <a:srgbClr val="F8F8F2"/>
                </a:solidFill>
                <a:effectLst/>
                <a:latin typeface="Arial Unicode MS"/>
                <a:ea typeface="Droid Sans Mono"/>
              </a:rPr>
              <a:t>        </a:t>
            </a:r>
            <a:r>
              <a:rPr lang="en-US" altLang="en-US" sz="1100" noProof="1">
                <a:solidFill>
                  <a:srgbClr val="AE81FF"/>
                </a:solidFill>
                <a:latin typeface="Arial Unicode MS"/>
                <a:ea typeface="Droid Sans Mono"/>
              </a:rPr>
              <a:t>888</a:t>
            </a:r>
            <a:r>
              <a:rPr kumimoji="0" lang="en-US" altLang="en-US" sz="1100" b="0" i="0" u="none" strike="noStrike" cap="none" normalizeH="0" baseline="0" noProof="1">
                <a:ln>
                  <a:noFill/>
                </a:ln>
                <a:solidFill>
                  <a:srgbClr val="F92672"/>
                </a:solidFill>
                <a:effectLst/>
                <a:latin typeface="Arial Unicode MS"/>
                <a:ea typeface="Droid Sans Mono"/>
              </a:rPr>
              <a:t>: </a:t>
            </a:r>
            <a:r>
              <a:rPr kumimoji="0" lang="en-US" altLang="en-US" sz="1100" b="0" i="0" u="none" strike="noStrike" cap="none" normalizeH="0" baseline="0" noProof="1">
                <a:ln>
                  <a:noFill/>
                </a:ln>
                <a:solidFill>
                  <a:srgbClr val="B388B3"/>
                </a:solidFill>
                <a:effectLst/>
                <a:latin typeface="Arial Unicode MS"/>
                <a:ea typeface="Droid Sans Mono"/>
              </a:rPr>
              <a:t>self</a:t>
            </a:r>
            <a:r>
              <a:rPr kumimoji="0" lang="en-US" altLang="en-US" sz="1100" b="0" i="0" u="none" strike="noStrike" cap="none" normalizeH="0" baseline="0" noProof="1">
                <a:ln>
                  <a:noFill/>
                </a:ln>
                <a:solidFill>
                  <a:srgbClr val="F8F8F2"/>
                </a:solidFill>
                <a:effectLst/>
                <a:latin typeface="Arial Unicode MS"/>
                <a:ea typeface="Droid Sans Mono"/>
              </a:rPr>
              <a:t>.pyautogui_new_func,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noProof="1">
                <a:ln>
                  <a:noFill/>
                </a:ln>
                <a:solidFill>
                  <a:srgbClr val="F8F8F2"/>
                </a:solidFill>
                <a:effectLst/>
                <a:latin typeface="Arial Unicode MS"/>
                <a:ea typeface="Droid Sans Mono"/>
              </a:rPr>
              <a:t>        </a:t>
            </a:r>
            <a:r>
              <a:rPr lang="en-US" altLang="en-US" sz="1100" noProof="1">
                <a:solidFill>
                  <a:srgbClr val="AE81FF"/>
                </a:solidFill>
                <a:latin typeface="Arial Unicode MS"/>
              </a:rPr>
              <a:t>...</a:t>
            </a:r>
            <a:br>
              <a:rPr kumimoji="0" lang="en-US" altLang="en-US" sz="1100" b="0" i="0" u="none" strike="noStrike" cap="none" normalizeH="0" baseline="0" noProof="1">
                <a:ln>
                  <a:noFill/>
                </a:ln>
                <a:solidFill>
                  <a:srgbClr val="F8F8F2"/>
                </a:solidFill>
                <a:effectLst/>
                <a:latin typeface="Arial Unicode MS"/>
                <a:ea typeface="Droid Sans Mono"/>
              </a:rPr>
            </a:br>
            <a:r>
              <a:rPr kumimoji="0" lang="en-US" altLang="en-US" sz="1100" b="0" i="1" u="none" strike="noStrike" cap="none" normalizeH="0" baseline="0" noProof="1">
                <a:ln>
                  <a:noFill/>
                </a:ln>
                <a:solidFill>
                  <a:srgbClr val="5C98CD"/>
                </a:solidFill>
                <a:effectLst/>
                <a:latin typeface="Arial Unicode MS"/>
                <a:ea typeface="Droid Sans Mono"/>
              </a:rPr>
              <a:t>    </a:t>
            </a:r>
            <a:r>
              <a:rPr kumimoji="0" lang="en-US" altLang="en-US" sz="1100" b="0" i="0" u="none" strike="noStrike" cap="none" normalizeH="0" baseline="0" noProof="1">
                <a:ln>
                  <a:noFill/>
                </a:ln>
                <a:solidFill>
                  <a:srgbClr val="F8F8F2"/>
                </a:solidFill>
                <a:effectLst/>
                <a:latin typeface="Arial Unicode MS"/>
                <a:ea typeface="Droid Sans Mono"/>
              </a:rPr>
              <a:t>}</a:t>
            </a:r>
            <a:endParaRPr kumimoji="0" lang="en-US" altLang="en-US" sz="2400" b="0" i="0" u="none" strike="noStrike" cap="none" normalizeH="0" baseline="0" noProof="1">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B645DDE2-F48A-4EEC-99B2-FF02926660F6}"/>
              </a:ext>
            </a:extLst>
          </p:cNvPr>
          <p:cNvSpPr>
            <a:spLocks noChangeArrowheads="1"/>
          </p:cNvSpPr>
          <p:nvPr/>
        </p:nvSpPr>
        <p:spPr bwMode="auto">
          <a:xfrm>
            <a:off x="299640" y="7349465"/>
            <a:ext cx="6444060" cy="2123658"/>
          </a:xfrm>
          <a:prstGeom prst="rect">
            <a:avLst/>
          </a:prstGeom>
          <a:solidFill>
            <a:srgbClr val="2B3E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noProof="1">
                <a:ln>
                  <a:noFill/>
                </a:ln>
                <a:solidFill>
                  <a:srgbClr val="66D9EF"/>
                </a:solidFill>
                <a:effectLst/>
                <a:latin typeface="Arial Unicode MS"/>
                <a:ea typeface="Droid Sans Mono"/>
              </a:rPr>
              <a:t>def </a:t>
            </a:r>
            <a:r>
              <a:rPr kumimoji="0" lang="en-US" altLang="en-US" sz="1100" b="0" i="0" u="none" strike="noStrike" cap="none" normalizeH="0" baseline="0" noProof="1">
                <a:ln>
                  <a:noFill/>
                </a:ln>
                <a:solidFill>
                  <a:srgbClr val="72C05D"/>
                </a:solidFill>
                <a:effectLst/>
                <a:latin typeface="Arial Unicode MS"/>
                <a:ea typeface="Droid Sans Mono"/>
              </a:rPr>
              <a:t>get_command_id_from_hand_signs</a:t>
            </a:r>
            <a:r>
              <a:rPr kumimoji="0" lang="en-US" altLang="en-US" sz="1100" b="0" i="0" u="none" strike="noStrike" cap="none" normalizeH="0" baseline="0" noProof="1">
                <a:ln>
                  <a:noFill/>
                </a:ln>
                <a:solidFill>
                  <a:srgbClr val="F8F8F2"/>
                </a:solidFill>
                <a:effectLst/>
                <a:latin typeface="Arial Unicode MS"/>
                <a:ea typeface="Droid Sans Mono"/>
              </a:rPr>
              <a:t>(</a:t>
            </a:r>
            <a:r>
              <a:rPr kumimoji="0" lang="en-US" altLang="en-US" sz="1100" b="0" i="0" u="none" strike="noStrike" cap="none" normalizeH="0" baseline="0" noProof="1">
                <a:ln>
                  <a:noFill/>
                </a:ln>
                <a:solidFill>
                  <a:srgbClr val="B388B3"/>
                </a:solidFill>
                <a:effectLst/>
                <a:latin typeface="Arial Unicode MS"/>
                <a:ea typeface="Droid Sans Mono"/>
              </a:rPr>
              <a:t>self</a:t>
            </a:r>
            <a:r>
              <a:rPr kumimoji="0" lang="en-US" altLang="en-US" sz="1100" b="0" i="0" u="none" strike="noStrike" cap="none" normalizeH="0" baseline="0" noProof="1">
                <a:ln>
                  <a:noFill/>
                </a:ln>
                <a:solidFill>
                  <a:srgbClr val="F8F8F2"/>
                </a:solidFill>
                <a:effectLst/>
                <a:latin typeface="Arial Unicode MS"/>
                <a:ea typeface="Droid Sans Mono"/>
              </a:rPr>
              <a:t>, </a:t>
            </a:r>
            <a:r>
              <a:rPr kumimoji="0" lang="en-US" altLang="en-US" sz="1100" b="0" i="1" u="none" strike="noStrike" cap="none" normalizeH="0" baseline="0" noProof="1">
                <a:ln>
                  <a:noFill/>
                </a:ln>
                <a:solidFill>
                  <a:srgbClr val="FFAB28"/>
                </a:solidFill>
                <a:effectLst/>
                <a:latin typeface="Arial Unicode MS"/>
                <a:ea typeface="Droid Sans Mono"/>
              </a:rPr>
              <a:t>left_hand_sign_id</a:t>
            </a:r>
            <a:r>
              <a:rPr kumimoji="0" lang="en-US" altLang="en-US" sz="1100" b="0" i="0" u="none" strike="noStrike" cap="none" normalizeH="0" baseline="0" noProof="1">
                <a:ln>
                  <a:noFill/>
                </a:ln>
                <a:solidFill>
                  <a:srgbClr val="F92672"/>
                </a:solidFill>
                <a:effectLst/>
                <a:latin typeface="Arial Unicode MS"/>
                <a:ea typeface="Droid Sans Mono"/>
              </a:rPr>
              <a:t>=</a:t>
            </a:r>
            <a:r>
              <a:rPr kumimoji="0" lang="en-US" altLang="en-US" sz="1100" b="1" i="0" u="none" strike="noStrike" cap="none" normalizeH="0" baseline="0" noProof="1">
                <a:ln>
                  <a:noFill/>
                </a:ln>
                <a:solidFill>
                  <a:srgbClr val="66D9EF"/>
                </a:solidFill>
                <a:effectLst/>
                <a:latin typeface="Arial Unicode MS"/>
                <a:ea typeface="Droid Sans Mono"/>
              </a:rPr>
              <a:t>None</a:t>
            </a:r>
            <a:r>
              <a:rPr kumimoji="0" lang="en-US" altLang="en-US" sz="1100" b="0" i="0" u="none" strike="noStrike" cap="none" normalizeH="0" baseline="0" noProof="1">
                <a:ln>
                  <a:noFill/>
                </a:ln>
                <a:solidFill>
                  <a:srgbClr val="F8F8F2"/>
                </a:solidFill>
                <a:effectLst/>
                <a:latin typeface="Arial Unicode MS"/>
                <a:ea typeface="Droid Sans Mono"/>
              </a:rPr>
              <a:t>, </a:t>
            </a:r>
            <a:r>
              <a:rPr kumimoji="0" lang="en-US" altLang="en-US" sz="1100" b="0" i="1" u="none" strike="noStrike" cap="none" normalizeH="0" baseline="0" noProof="1">
                <a:ln>
                  <a:noFill/>
                </a:ln>
                <a:solidFill>
                  <a:srgbClr val="FFAB28"/>
                </a:solidFill>
                <a:effectLst/>
                <a:latin typeface="Arial Unicode MS"/>
                <a:ea typeface="Droid Sans Mono"/>
              </a:rPr>
              <a:t>right_hand_sign_id</a:t>
            </a:r>
            <a:r>
              <a:rPr kumimoji="0" lang="en-US" altLang="en-US" sz="1100" b="0" i="0" u="none" strike="noStrike" cap="none" normalizeH="0" baseline="0" noProof="1">
                <a:ln>
                  <a:noFill/>
                </a:ln>
                <a:solidFill>
                  <a:srgbClr val="F92672"/>
                </a:solidFill>
                <a:effectLst/>
                <a:latin typeface="Arial Unicode MS"/>
                <a:ea typeface="Droid Sans Mono"/>
              </a:rPr>
              <a:t>=</a:t>
            </a:r>
            <a:r>
              <a:rPr kumimoji="0" lang="en-US" altLang="en-US" sz="1100" b="1" i="0" u="none" strike="noStrike" cap="none" normalizeH="0" baseline="0" noProof="1">
                <a:ln>
                  <a:noFill/>
                </a:ln>
                <a:solidFill>
                  <a:srgbClr val="66D9EF"/>
                </a:solidFill>
                <a:effectLst/>
                <a:latin typeface="Arial Unicode MS"/>
                <a:ea typeface="Droid Sans Mono"/>
              </a:rPr>
              <a:t>None</a:t>
            </a:r>
            <a:r>
              <a:rPr kumimoji="0" lang="en-US" altLang="en-US" sz="1100" b="0" i="0" u="none" strike="noStrike" cap="none" normalizeH="0" baseline="0" noProof="1">
                <a:ln>
                  <a:noFill/>
                </a:ln>
                <a:solidFill>
                  <a:srgbClr val="F8F8F2"/>
                </a:solidFill>
                <a:effectLst/>
                <a:latin typeface="Arial Unicode MS"/>
                <a:ea typeface="Droid Sans Mono"/>
              </a:rPr>
              <a:t>) -&gt; Union[</a:t>
            </a:r>
            <a:r>
              <a:rPr kumimoji="0" lang="en-US" altLang="en-US" sz="1100" b="0" i="0" u="none" strike="noStrike" cap="none" normalizeH="0" baseline="0" noProof="1">
                <a:ln>
                  <a:noFill/>
                </a:ln>
                <a:solidFill>
                  <a:srgbClr val="66D9EF"/>
                </a:solidFill>
                <a:effectLst/>
                <a:latin typeface="Arial Unicode MS"/>
                <a:ea typeface="Droid Sans Mono"/>
              </a:rPr>
              <a:t>int</a:t>
            </a:r>
            <a:r>
              <a:rPr kumimoji="0" lang="en-US" altLang="en-US" sz="1100" b="0" i="0" u="none" strike="noStrike" cap="none" normalizeH="0" baseline="0" noProof="1">
                <a:ln>
                  <a:noFill/>
                </a:ln>
                <a:solidFill>
                  <a:srgbClr val="F8F8F2"/>
                </a:solidFill>
                <a:effectLst/>
                <a:latin typeface="Arial Unicode MS"/>
                <a:ea typeface="Droid Sans Mono"/>
              </a:rPr>
              <a:t>, </a:t>
            </a:r>
            <a:r>
              <a:rPr kumimoji="0" lang="en-US" altLang="en-US" sz="1100" b="1" i="0" u="none" strike="noStrike" cap="none" normalizeH="0" baseline="0" noProof="1">
                <a:ln>
                  <a:noFill/>
                </a:ln>
                <a:solidFill>
                  <a:srgbClr val="66D9EF"/>
                </a:solidFill>
                <a:effectLst/>
                <a:latin typeface="Arial Unicode MS"/>
                <a:ea typeface="Droid Sans Mono"/>
              </a:rPr>
              <a:t>None</a:t>
            </a:r>
            <a:r>
              <a:rPr kumimoji="0" lang="en-US" altLang="en-US" sz="1100" b="0" i="0" u="none" strike="noStrike" cap="none" normalizeH="0" baseline="0" noProof="1">
                <a:ln>
                  <a:noFill/>
                </a:ln>
                <a:solidFill>
                  <a:srgbClr val="F8F8F2"/>
                </a:solidFill>
                <a:effectLst/>
                <a:latin typeface="Arial Unicode MS"/>
                <a:ea typeface="Droid Sans Mono"/>
              </a:rPr>
              <a:t>]</a:t>
            </a:r>
            <a:r>
              <a:rPr kumimoji="0" lang="en-US" altLang="en-US" sz="1100" b="0" i="0" u="none" strike="noStrike" cap="none" normalizeH="0" baseline="0" noProof="1">
                <a:ln>
                  <a:noFill/>
                </a:ln>
                <a:solidFill>
                  <a:srgbClr val="F92672"/>
                </a:solidFill>
                <a:effectLst/>
                <a:latin typeface="Arial Unicode MS"/>
                <a:ea typeface="Droid Sans Mono"/>
              </a:rPr>
              <a:t>:</a:t>
            </a:r>
            <a:br>
              <a:rPr kumimoji="0" lang="en-US" altLang="en-US" sz="1100" b="0" i="0" u="none" strike="noStrike" cap="none" normalizeH="0" baseline="0" noProof="1">
                <a:ln>
                  <a:noFill/>
                </a:ln>
                <a:solidFill>
                  <a:srgbClr val="F92672"/>
                </a:solidFill>
                <a:effectLst/>
                <a:latin typeface="Arial Unicode MS"/>
                <a:ea typeface="Droid Sans Mono"/>
              </a:rPr>
            </a:br>
            <a:r>
              <a:rPr kumimoji="0" lang="en-US" altLang="en-US" sz="1100" b="0" i="0" u="none" strike="noStrike" cap="none" normalizeH="0" baseline="0" noProof="1">
                <a:ln>
                  <a:noFill/>
                </a:ln>
                <a:solidFill>
                  <a:srgbClr val="F92672"/>
                </a:solidFill>
                <a:effectLst/>
                <a:latin typeface="Arial Unicode MS"/>
                <a:ea typeface="Droid Sans Mono"/>
              </a:rPr>
              <a:t>    </a:t>
            </a:r>
            <a:r>
              <a:rPr kumimoji="0" lang="en-US" altLang="en-US" sz="1100" b="0" i="1" u="none" strike="noStrike" cap="none" normalizeH="0" baseline="0" noProof="1">
                <a:ln>
                  <a:noFill/>
                </a:ln>
                <a:solidFill>
                  <a:srgbClr val="5C98CD"/>
                </a:solidFill>
                <a:effectLst/>
                <a:latin typeface="Arial Unicode MS"/>
                <a:ea typeface="Droid Sans Mono"/>
              </a:rPr>
              <a:t># See presentation_materials.pptx for details</a:t>
            </a:r>
            <a:br>
              <a:rPr kumimoji="0" lang="en-US" altLang="en-US" sz="1100" b="0" i="1" u="none" strike="noStrike" cap="none" normalizeH="0" baseline="0" noProof="1">
                <a:ln>
                  <a:noFill/>
                </a:ln>
                <a:solidFill>
                  <a:srgbClr val="5C98CD"/>
                </a:solidFill>
                <a:effectLst/>
                <a:latin typeface="Arial Unicode MS"/>
                <a:ea typeface="Droid Sans Mono"/>
              </a:rPr>
            </a:br>
            <a:r>
              <a:rPr kumimoji="0" lang="en-US" altLang="en-US" sz="1100" b="0" i="1" u="none" strike="noStrike" cap="none" normalizeH="0" baseline="0" noProof="1">
                <a:ln>
                  <a:noFill/>
                </a:ln>
                <a:solidFill>
                  <a:srgbClr val="5C98CD"/>
                </a:solidFill>
                <a:effectLst/>
                <a:latin typeface="Arial Unicode MS"/>
                <a:ea typeface="Droid Sans Mono"/>
              </a:rPr>
              <a:t>    </a:t>
            </a:r>
            <a:r>
              <a:rPr kumimoji="0" lang="en-US" altLang="en-US" sz="1100" b="1" i="0" u="none" strike="noStrike" cap="none" normalizeH="0" baseline="0" noProof="1">
                <a:ln>
                  <a:noFill/>
                </a:ln>
                <a:solidFill>
                  <a:srgbClr val="66D9EF"/>
                </a:solidFill>
                <a:effectLst/>
                <a:latin typeface="Arial Unicode MS"/>
                <a:ea typeface="Droid Sans Mono"/>
              </a:rPr>
              <a:t>if </a:t>
            </a:r>
            <a:r>
              <a:rPr kumimoji="0" lang="en-US" altLang="en-US" sz="1100" b="0" i="0" u="none" strike="noStrike" cap="none" normalizeH="0" baseline="0" noProof="1">
                <a:ln>
                  <a:noFill/>
                </a:ln>
                <a:solidFill>
                  <a:srgbClr val="B388B3"/>
                </a:solidFill>
                <a:effectLst/>
                <a:latin typeface="Arial Unicode MS"/>
                <a:ea typeface="Droid Sans Mono"/>
              </a:rPr>
              <a:t>self</a:t>
            </a:r>
            <a:r>
              <a:rPr kumimoji="0" lang="en-US" altLang="en-US" sz="1100" b="0" i="0" u="none" strike="noStrike" cap="none" normalizeH="0" baseline="0" noProof="1">
                <a:ln>
                  <a:noFill/>
                </a:ln>
                <a:solidFill>
                  <a:srgbClr val="F8F8F2"/>
                </a:solidFill>
                <a:effectLst/>
                <a:latin typeface="Arial Unicode MS"/>
                <a:ea typeface="Droid Sans Mono"/>
              </a:rPr>
              <a:t>.</a:t>
            </a:r>
            <a:r>
              <a:rPr kumimoji="0" lang="en-US" altLang="en-US" sz="1100" b="0" i="0" u="none" strike="noStrike" cap="none" normalizeH="0" baseline="0" noProof="1">
                <a:ln>
                  <a:noFill/>
                </a:ln>
                <a:solidFill>
                  <a:srgbClr val="72C05D"/>
                </a:solidFill>
                <a:effectLst/>
                <a:latin typeface="Arial Unicode MS"/>
                <a:ea typeface="Droid Sans Mono"/>
              </a:rPr>
              <a:t>_is_single_hand_command</a:t>
            </a:r>
            <a:r>
              <a:rPr kumimoji="0" lang="en-US" altLang="en-US" sz="1100" b="0" i="0" u="none" strike="noStrike" cap="none" normalizeH="0" baseline="0" noProof="1">
                <a:ln>
                  <a:noFill/>
                </a:ln>
                <a:solidFill>
                  <a:srgbClr val="F8F8F2"/>
                </a:solidFill>
                <a:effectLst/>
                <a:latin typeface="Arial Unicode MS"/>
                <a:ea typeface="Droid Sans Mono"/>
              </a:rPr>
              <a:t>(</a:t>
            </a:r>
            <a:r>
              <a:rPr kumimoji="0" lang="en-US" altLang="en-US" sz="1100" b="0" i="1" u="none" strike="noStrike" cap="none" normalizeH="0" baseline="0" noProof="1">
                <a:ln>
                  <a:noFill/>
                </a:ln>
                <a:solidFill>
                  <a:srgbClr val="FFAB28"/>
                </a:solidFill>
                <a:effectLst/>
                <a:latin typeface="Arial Unicode MS"/>
                <a:ea typeface="Droid Sans Mono"/>
              </a:rPr>
              <a:t>left_hand_sign_id</a:t>
            </a:r>
            <a:r>
              <a:rPr kumimoji="0" lang="en-US" altLang="en-US" sz="1100" b="0" i="0" u="none" strike="noStrike" cap="none" normalizeH="0" baseline="0" noProof="1">
                <a:ln>
                  <a:noFill/>
                </a:ln>
                <a:solidFill>
                  <a:srgbClr val="F8F8F2"/>
                </a:solidFill>
                <a:effectLst/>
                <a:latin typeface="Arial Unicode MS"/>
                <a:ea typeface="Droid Sans Mono"/>
              </a:rPr>
              <a:t>, </a:t>
            </a:r>
            <a:r>
              <a:rPr kumimoji="0" lang="en-US" altLang="en-US" sz="1100" b="0" i="1" u="none" strike="noStrike" cap="none" normalizeH="0" baseline="0" noProof="1">
                <a:ln>
                  <a:noFill/>
                </a:ln>
                <a:solidFill>
                  <a:srgbClr val="FFAB28"/>
                </a:solidFill>
                <a:effectLst/>
                <a:latin typeface="Arial Unicode MS"/>
                <a:ea typeface="Droid Sans Mono"/>
              </a:rPr>
              <a:t>right_hand_sign_id</a:t>
            </a:r>
            <a:r>
              <a:rPr kumimoji="0" lang="en-US" altLang="en-US" sz="1100" b="0" i="0" u="none" strike="noStrike" cap="none" normalizeH="0" baseline="0" noProof="1">
                <a:ln>
                  <a:noFill/>
                </a:ln>
                <a:solidFill>
                  <a:srgbClr val="F8F8F2"/>
                </a:solidFill>
                <a:effectLst/>
                <a:latin typeface="Arial Unicode MS"/>
                <a:ea typeface="Droid Sans Mono"/>
              </a:rPr>
              <a:t>)</a:t>
            </a:r>
            <a:r>
              <a:rPr kumimoji="0" lang="en-US" altLang="en-US" sz="1100" b="0" i="0" u="none" strike="noStrike" cap="none" normalizeH="0" baseline="0" noProof="1">
                <a:ln>
                  <a:noFill/>
                </a:ln>
                <a:solidFill>
                  <a:srgbClr val="F92672"/>
                </a:solidFill>
                <a:effectLst/>
                <a:latin typeface="Arial Unicode MS"/>
                <a:ea typeface="Droid Sans Mono"/>
              </a:rPr>
              <a:t>:  </a:t>
            </a:r>
            <a:r>
              <a:rPr kumimoji="0" lang="en-US" altLang="en-US" sz="1100" b="0" i="1" u="none" strike="noStrike" cap="none" normalizeH="0" baseline="0" noProof="1">
                <a:ln>
                  <a:noFill/>
                </a:ln>
                <a:solidFill>
                  <a:srgbClr val="5C98CD"/>
                </a:solidFill>
                <a:effectLst/>
                <a:latin typeface="Arial Unicode MS"/>
                <a:ea typeface="Droid Sans Mono"/>
              </a:rPr>
              <a:t># pragma: no cover</a:t>
            </a:r>
            <a:br>
              <a:rPr kumimoji="0" lang="en-US" altLang="en-US" sz="1100" b="0" i="1" u="none" strike="noStrike" cap="none" normalizeH="0" baseline="0" noProof="1">
                <a:ln>
                  <a:noFill/>
                </a:ln>
                <a:solidFill>
                  <a:srgbClr val="5C98CD"/>
                </a:solidFill>
                <a:effectLst/>
                <a:latin typeface="Arial Unicode MS"/>
                <a:ea typeface="Droid Sans Mono"/>
              </a:rPr>
            </a:br>
            <a:r>
              <a:rPr kumimoji="0" lang="en-US" altLang="en-US" sz="1100" b="0" i="1" u="none" strike="noStrike" cap="none" normalizeH="0" baseline="0" noProof="1">
                <a:ln>
                  <a:noFill/>
                </a:ln>
                <a:solidFill>
                  <a:srgbClr val="5C98CD"/>
                </a:solidFill>
                <a:effectLst/>
                <a:latin typeface="Arial Unicode MS"/>
                <a:ea typeface="Droid Sans Mono"/>
              </a:rPr>
              <a:t>        </a:t>
            </a:r>
            <a:r>
              <a:rPr kumimoji="0" lang="en-US" altLang="en-US" sz="1100" b="1" i="0" u="none" strike="noStrike" cap="none" normalizeH="0" baseline="0" noProof="1">
                <a:ln>
                  <a:noFill/>
                </a:ln>
                <a:solidFill>
                  <a:srgbClr val="66D9EF"/>
                </a:solidFill>
                <a:effectLst/>
                <a:latin typeface="Arial Unicode MS"/>
                <a:ea typeface="Droid Sans Mono"/>
              </a:rPr>
              <a:t>...</a:t>
            </a:r>
            <a:br>
              <a:rPr kumimoji="0" lang="en-US" altLang="en-US" sz="1100" b="0" i="0" u="none" strike="noStrike" cap="none" normalizeH="0" baseline="0" noProof="1">
                <a:ln>
                  <a:noFill/>
                </a:ln>
                <a:solidFill>
                  <a:srgbClr val="AE81FF"/>
                </a:solidFill>
                <a:effectLst/>
                <a:latin typeface="Arial Unicode MS"/>
                <a:ea typeface="Droid Sans Mono"/>
              </a:rPr>
            </a:br>
            <a:r>
              <a:rPr kumimoji="0" lang="en-US" altLang="en-US" sz="1100" b="0" i="0" u="none" strike="noStrike" cap="none" normalizeH="0" baseline="0" noProof="1">
                <a:ln>
                  <a:noFill/>
                </a:ln>
                <a:solidFill>
                  <a:srgbClr val="AE81FF"/>
                </a:solidFill>
                <a:effectLst/>
                <a:latin typeface="Arial Unicode MS"/>
                <a:ea typeface="Droid Sans Mono"/>
              </a:rPr>
              <a:t>        </a:t>
            </a:r>
            <a:r>
              <a:rPr kumimoji="0" lang="en-US" altLang="en-US" sz="1100" b="1" i="0" u="none" strike="noStrike" cap="none" normalizeH="0" baseline="0" noProof="1">
                <a:ln>
                  <a:noFill/>
                </a:ln>
                <a:solidFill>
                  <a:srgbClr val="66D9EF"/>
                </a:solidFill>
                <a:effectLst/>
                <a:latin typeface="Arial Unicode MS"/>
                <a:ea typeface="Droid Sans Mono"/>
              </a:rPr>
              <a:t>if </a:t>
            </a:r>
            <a:r>
              <a:rPr kumimoji="0" lang="en-US" altLang="en-US" sz="1100" b="0" i="1" u="none" strike="noStrike" cap="none" normalizeH="0" baseline="0" noProof="1">
                <a:ln>
                  <a:noFill/>
                </a:ln>
                <a:solidFill>
                  <a:srgbClr val="FFAB28"/>
                </a:solidFill>
                <a:effectLst/>
                <a:latin typeface="Arial Unicode MS"/>
                <a:ea typeface="Droid Sans Mono"/>
              </a:rPr>
              <a:t>left_hand_sign_id </a:t>
            </a:r>
            <a:r>
              <a:rPr kumimoji="0" lang="en-US" altLang="en-US" sz="1100" b="0" i="0" u="none" strike="noStrike" cap="none" normalizeH="0" baseline="0" noProof="1">
                <a:ln>
                  <a:noFill/>
                </a:ln>
                <a:solidFill>
                  <a:srgbClr val="F92672"/>
                </a:solidFill>
                <a:effectLst/>
                <a:latin typeface="Arial Unicode MS"/>
                <a:ea typeface="Droid Sans Mono"/>
              </a:rPr>
              <a:t>== </a:t>
            </a:r>
            <a:r>
              <a:rPr lang="en-US" altLang="en-US" sz="1100" noProof="1">
                <a:solidFill>
                  <a:srgbClr val="AE81FF"/>
                </a:solidFill>
                <a:latin typeface="Arial Unicode MS"/>
                <a:ea typeface="Droid Sans Mono"/>
              </a:rPr>
              <a:t>1</a:t>
            </a:r>
            <a:r>
              <a:rPr kumimoji="0" lang="en-US" altLang="en-US" sz="1100" b="0" i="0" u="none" strike="noStrike" cap="none" normalizeH="0" baseline="0" noProof="1">
                <a:ln>
                  <a:noFill/>
                </a:ln>
                <a:solidFill>
                  <a:srgbClr val="AE81FF"/>
                </a:solidFill>
                <a:effectLst/>
                <a:latin typeface="Arial Unicode MS"/>
                <a:ea typeface="Droid Sans Mono"/>
              </a:rPr>
              <a:t> </a:t>
            </a:r>
            <a:r>
              <a:rPr kumimoji="0" lang="en-US" altLang="en-US" sz="1100" b="1" i="0" u="none" strike="noStrike" cap="none" normalizeH="0" baseline="0" noProof="1">
                <a:ln>
                  <a:noFill/>
                </a:ln>
                <a:solidFill>
                  <a:srgbClr val="66D9EF"/>
                </a:solidFill>
                <a:effectLst/>
                <a:latin typeface="Arial Unicode MS"/>
                <a:ea typeface="Droid Sans Mono"/>
              </a:rPr>
              <a:t>or </a:t>
            </a:r>
            <a:r>
              <a:rPr kumimoji="0" lang="en-US" altLang="en-US" sz="1100" b="0" i="1" u="none" strike="noStrike" cap="none" normalizeH="0" baseline="0" noProof="1">
                <a:ln>
                  <a:noFill/>
                </a:ln>
                <a:solidFill>
                  <a:srgbClr val="FFAB28"/>
                </a:solidFill>
                <a:effectLst/>
                <a:latin typeface="Arial Unicode MS"/>
                <a:ea typeface="Droid Sans Mono"/>
              </a:rPr>
              <a:t>right_hand_sign_id </a:t>
            </a:r>
            <a:r>
              <a:rPr kumimoji="0" lang="en-US" altLang="en-US" sz="1100" b="0" i="0" u="none" strike="noStrike" cap="none" normalizeH="0" baseline="0" noProof="1">
                <a:ln>
                  <a:noFill/>
                </a:ln>
                <a:solidFill>
                  <a:srgbClr val="F92672"/>
                </a:solidFill>
                <a:effectLst/>
                <a:latin typeface="Arial Unicode MS"/>
                <a:ea typeface="Droid Sans Mono"/>
              </a:rPr>
              <a:t>== </a:t>
            </a:r>
            <a:r>
              <a:rPr lang="en-US" altLang="en-US" sz="1100" noProof="1">
                <a:solidFill>
                  <a:srgbClr val="AE81FF"/>
                </a:solidFill>
                <a:latin typeface="Arial Unicode MS"/>
                <a:ea typeface="Droid Sans Mono"/>
              </a:rPr>
              <a:t>3</a:t>
            </a:r>
            <a:r>
              <a:rPr kumimoji="0" lang="en-US" altLang="en-US" sz="1100" b="0" i="0" u="none" strike="noStrike" cap="none" normalizeH="0" baseline="0" noProof="1">
                <a:ln>
                  <a:noFill/>
                </a:ln>
                <a:solidFill>
                  <a:srgbClr val="F92672"/>
                </a:solidFill>
                <a:effectLst/>
                <a:latin typeface="Arial Unicode MS"/>
                <a:ea typeface="Droid Sans Mono"/>
              </a:rPr>
              <a:t>:</a:t>
            </a:r>
            <a:br>
              <a:rPr kumimoji="0" lang="en-US" altLang="en-US" sz="1100" b="0" i="0" u="none" strike="noStrike" cap="none" normalizeH="0" baseline="0" noProof="1">
                <a:ln>
                  <a:noFill/>
                </a:ln>
                <a:solidFill>
                  <a:srgbClr val="F92672"/>
                </a:solidFill>
                <a:effectLst/>
                <a:latin typeface="Arial Unicode MS"/>
                <a:ea typeface="Droid Sans Mono"/>
              </a:rPr>
            </a:br>
            <a:r>
              <a:rPr kumimoji="0" lang="en-US" altLang="en-US" sz="1100" b="0" i="0" u="none" strike="noStrike" cap="none" normalizeH="0" baseline="0" noProof="1">
                <a:ln>
                  <a:noFill/>
                </a:ln>
                <a:solidFill>
                  <a:srgbClr val="F92672"/>
                </a:solidFill>
                <a:effectLst/>
                <a:latin typeface="Arial Unicode MS"/>
                <a:ea typeface="Droid Sans Mono"/>
              </a:rPr>
              <a:t>            </a:t>
            </a:r>
            <a:r>
              <a:rPr kumimoji="0" lang="en-US" altLang="en-US" sz="1100" b="1" i="0" u="none" strike="noStrike" cap="none" normalizeH="0" baseline="0" noProof="1">
                <a:ln>
                  <a:noFill/>
                </a:ln>
                <a:solidFill>
                  <a:srgbClr val="66D9EF"/>
                </a:solidFill>
                <a:effectLst/>
                <a:latin typeface="Arial Unicode MS"/>
                <a:ea typeface="Droid Sans Mono"/>
              </a:rPr>
              <a:t>return </a:t>
            </a:r>
            <a:r>
              <a:rPr lang="en-US" altLang="en-US" sz="1100" noProof="1">
                <a:solidFill>
                  <a:srgbClr val="AE81FF"/>
                </a:solidFill>
                <a:latin typeface="Arial Unicode MS"/>
                <a:ea typeface="Droid Sans Mono"/>
              </a:rPr>
              <a:t>888</a:t>
            </a:r>
            <a:br>
              <a:rPr kumimoji="0" lang="en-US" altLang="en-US" sz="1100" b="0" i="0" u="none" strike="noStrike" cap="none" normalizeH="0" baseline="0" noProof="1">
                <a:ln>
                  <a:noFill/>
                </a:ln>
                <a:solidFill>
                  <a:srgbClr val="AE81FF"/>
                </a:solidFill>
                <a:effectLst/>
                <a:latin typeface="Arial Unicode MS"/>
                <a:ea typeface="Droid Sans Mono"/>
              </a:rPr>
            </a:br>
            <a:r>
              <a:rPr kumimoji="0" lang="en-US" altLang="en-US" sz="1100" b="0" i="0" u="none" strike="noStrike" cap="none" normalizeH="0" baseline="0" noProof="1">
                <a:ln>
                  <a:noFill/>
                </a:ln>
                <a:solidFill>
                  <a:srgbClr val="AE81FF"/>
                </a:solidFill>
                <a:effectLst/>
                <a:latin typeface="Arial Unicode MS"/>
                <a:ea typeface="Droid Sans Mono"/>
              </a:rPr>
              <a:t>        </a:t>
            </a:r>
            <a:r>
              <a:rPr kumimoji="0" lang="en-US" altLang="en-US" sz="1100" b="1" i="0" u="none" strike="noStrike" cap="none" normalizeH="0" baseline="0" noProof="1">
                <a:ln>
                  <a:noFill/>
                </a:ln>
                <a:solidFill>
                  <a:srgbClr val="66D9EF"/>
                </a:solidFill>
                <a:effectLst/>
                <a:latin typeface="Arial Unicode MS"/>
                <a:ea typeface="Droid Sans Mono"/>
              </a:rPr>
              <a:t>...</a:t>
            </a:r>
            <a:br>
              <a:rPr kumimoji="0" lang="en-US" altLang="en-US" sz="1100" b="0" i="0" u="none" strike="noStrike" cap="none" normalizeH="0" baseline="0" noProof="1">
                <a:ln>
                  <a:noFill/>
                </a:ln>
                <a:solidFill>
                  <a:srgbClr val="AE81FF"/>
                </a:solidFill>
                <a:effectLst/>
                <a:latin typeface="Arial Unicode MS"/>
                <a:ea typeface="Droid Sans Mono"/>
              </a:rPr>
            </a:br>
            <a:r>
              <a:rPr kumimoji="0" lang="en-US" altLang="en-US" sz="1100" b="0" i="0" u="none" strike="noStrike" cap="none" normalizeH="0" baseline="0" noProof="1">
                <a:ln>
                  <a:noFill/>
                </a:ln>
                <a:solidFill>
                  <a:srgbClr val="AE81FF"/>
                </a:solidFill>
                <a:effectLst/>
                <a:latin typeface="Arial Unicode MS"/>
                <a:ea typeface="Droid Sans Mono"/>
              </a:rPr>
              <a:t>    </a:t>
            </a:r>
            <a:r>
              <a:rPr kumimoji="0" lang="en-US" altLang="en-US" sz="1100" b="1" i="0" u="none" strike="noStrike" cap="none" normalizeH="0" baseline="0" noProof="1">
                <a:ln>
                  <a:noFill/>
                </a:ln>
                <a:solidFill>
                  <a:srgbClr val="66D9EF"/>
                </a:solidFill>
                <a:effectLst/>
                <a:latin typeface="Arial Unicode MS"/>
                <a:ea typeface="Droid Sans Mono"/>
              </a:rPr>
              <a:t>else</a:t>
            </a:r>
            <a:r>
              <a:rPr kumimoji="0" lang="en-US" altLang="en-US" sz="1100" b="0" i="0" u="none" strike="noStrike" cap="none" normalizeH="0" baseline="0" noProof="1">
                <a:ln>
                  <a:noFill/>
                </a:ln>
                <a:solidFill>
                  <a:srgbClr val="F92672"/>
                </a:solidFill>
                <a:effectLst/>
                <a:latin typeface="Arial Unicode MS"/>
                <a:ea typeface="Droid Sans Mono"/>
              </a:rPr>
              <a:t>:  </a:t>
            </a:r>
            <a:r>
              <a:rPr kumimoji="0" lang="en-US" altLang="en-US" sz="1100" b="0" i="1" u="none" strike="noStrike" cap="none" normalizeH="0" baseline="0" noProof="1">
                <a:ln>
                  <a:noFill/>
                </a:ln>
                <a:solidFill>
                  <a:srgbClr val="5C98CD"/>
                </a:solidFill>
                <a:effectLst/>
                <a:latin typeface="Arial Unicode MS"/>
                <a:ea typeface="Droid Sans Mono"/>
              </a:rPr>
              <a:t># pragma: no cover</a:t>
            </a:r>
            <a:br>
              <a:rPr kumimoji="0" lang="en-US" altLang="en-US" sz="1100" b="0" i="1" u="none" strike="noStrike" cap="none" normalizeH="0" baseline="0" noProof="1">
                <a:ln>
                  <a:noFill/>
                </a:ln>
                <a:solidFill>
                  <a:srgbClr val="5C98CD"/>
                </a:solidFill>
                <a:effectLst/>
                <a:latin typeface="Arial Unicode MS"/>
                <a:ea typeface="Droid Sans Mono"/>
              </a:rPr>
            </a:br>
            <a:r>
              <a:rPr kumimoji="0" lang="en-US" altLang="en-US" sz="1100" b="0" i="1" u="none" strike="noStrike" cap="none" normalizeH="0" baseline="0" noProof="1">
                <a:ln>
                  <a:noFill/>
                </a:ln>
                <a:solidFill>
                  <a:srgbClr val="5C98CD"/>
                </a:solidFill>
                <a:effectLst/>
                <a:latin typeface="Arial Unicode MS"/>
                <a:ea typeface="Droid Sans Mono"/>
              </a:rPr>
              <a:t>        </a:t>
            </a:r>
            <a:r>
              <a:rPr kumimoji="0" lang="en-US" altLang="en-US" sz="1100" b="1" i="0" u="none" strike="noStrike" cap="none" normalizeH="0" baseline="0" noProof="1">
                <a:ln>
                  <a:noFill/>
                </a:ln>
                <a:solidFill>
                  <a:srgbClr val="66D9EF"/>
                </a:solidFill>
                <a:effectLst/>
                <a:latin typeface="Arial Unicode MS"/>
                <a:ea typeface="Droid Sans Mono"/>
              </a:rPr>
              <a:t>...</a:t>
            </a:r>
            <a:br>
              <a:rPr kumimoji="0" lang="en-US" altLang="en-US" sz="1100" b="0" i="0" u="none" strike="noStrike" cap="none" normalizeH="0" baseline="0" noProof="1">
                <a:ln>
                  <a:noFill/>
                </a:ln>
                <a:solidFill>
                  <a:srgbClr val="AE81FF"/>
                </a:solidFill>
                <a:effectLst/>
                <a:latin typeface="Arial Unicode MS"/>
                <a:ea typeface="Droid Sans Mono"/>
              </a:rPr>
            </a:br>
            <a:br>
              <a:rPr kumimoji="0" lang="en-US" altLang="en-US" sz="1100" b="0" i="0" u="none" strike="noStrike" cap="none" normalizeH="0" baseline="0" noProof="1">
                <a:ln>
                  <a:noFill/>
                </a:ln>
                <a:solidFill>
                  <a:srgbClr val="AE81FF"/>
                </a:solidFill>
                <a:effectLst/>
                <a:latin typeface="Arial Unicode MS"/>
                <a:ea typeface="Droid Sans Mono"/>
              </a:rPr>
            </a:br>
            <a:r>
              <a:rPr kumimoji="0" lang="en-US" altLang="en-US" sz="1100" b="0" i="0" u="none" strike="noStrike" cap="none" normalizeH="0" baseline="0" noProof="1">
                <a:ln>
                  <a:noFill/>
                </a:ln>
                <a:solidFill>
                  <a:srgbClr val="AE81FF"/>
                </a:solidFill>
                <a:effectLst/>
                <a:latin typeface="Arial Unicode MS"/>
                <a:ea typeface="Droid Sans Mono"/>
              </a:rPr>
              <a:t>    </a:t>
            </a:r>
            <a:r>
              <a:rPr kumimoji="0" lang="en-US" altLang="en-US" sz="1100" b="1" i="0" u="none" strike="noStrike" cap="none" normalizeH="0" baseline="0" noProof="1">
                <a:ln>
                  <a:noFill/>
                </a:ln>
                <a:solidFill>
                  <a:srgbClr val="66D9EF"/>
                </a:solidFill>
                <a:effectLst/>
                <a:latin typeface="Arial Unicode MS"/>
                <a:ea typeface="Droid Sans Mono"/>
              </a:rPr>
              <a:t>return None</a:t>
            </a:r>
            <a:endParaRPr kumimoji="0" lang="en-US" altLang="en-US" sz="2400" b="0" i="0" u="none" strike="noStrike" cap="none" normalizeH="0" baseline="0" noProof="1">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7752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9B13-05D3-4C53-AB80-F425F2E8F651}"/>
              </a:ext>
            </a:extLst>
          </p:cNvPr>
          <p:cNvSpPr>
            <a:spLocks noGrp="1"/>
          </p:cNvSpPr>
          <p:nvPr>
            <p:ph type="title"/>
          </p:nvPr>
        </p:nvSpPr>
        <p:spPr/>
        <p:txBody>
          <a:bodyPr/>
          <a:lstStyle/>
          <a:p>
            <a:r>
              <a:rPr lang="en-US" dirty="0"/>
              <a:t>Supported multiscreen display settings</a:t>
            </a:r>
          </a:p>
        </p:txBody>
      </p:sp>
      <p:sp>
        <p:nvSpPr>
          <p:cNvPr id="4" name="Rectangle 3">
            <a:extLst>
              <a:ext uri="{FF2B5EF4-FFF2-40B4-BE49-F238E27FC236}">
                <a16:creationId xmlns:a16="http://schemas.microsoft.com/office/drawing/2014/main" id="{A65B2F6B-8EA1-4A2F-BA07-AB6CE2BC3FCB}"/>
              </a:ext>
            </a:extLst>
          </p:cNvPr>
          <p:cNvSpPr/>
          <p:nvPr/>
        </p:nvSpPr>
        <p:spPr>
          <a:xfrm>
            <a:off x="2550524" y="3367264"/>
            <a:ext cx="1449977" cy="942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Main display  </a:t>
            </a:r>
            <a:endParaRPr lang="en-GB" dirty="0"/>
          </a:p>
        </p:txBody>
      </p:sp>
      <p:sp>
        <p:nvSpPr>
          <p:cNvPr id="5" name="Rectangle 4">
            <a:extLst>
              <a:ext uri="{FF2B5EF4-FFF2-40B4-BE49-F238E27FC236}">
                <a16:creationId xmlns:a16="http://schemas.microsoft.com/office/drawing/2014/main" id="{6DB1E2A9-B6AE-40D3-BFD9-B65992BE591F}"/>
              </a:ext>
            </a:extLst>
          </p:cNvPr>
          <p:cNvSpPr/>
          <p:nvPr/>
        </p:nvSpPr>
        <p:spPr>
          <a:xfrm>
            <a:off x="4000501" y="3367264"/>
            <a:ext cx="1449977" cy="942625"/>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sv-SE" dirty="0"/>
              <a:t>2nd display  </a:t>
            </a:r>
            <a:endParaRPr lang="en-GB" dirty="0"/>
          </a:p>
        </p:txBody>
      </p:sp>
      <p:pic>
        <p:nvPicPr>
          <p:cNvPr id="14" name="Graphic 13" descr="Badge Tick1 with solid fill">
            <a:extLst>
              <a:ext uri="{FF2B5EF4-FFF2-40B4-BE49-F238E27FC236}">
                <a16:creationId xmlns:a16="http://schemas.microsoft.com/office/drawing/2014/main" id="{7D43FF71-8FE0-45E2-8A4D-2A69C891D6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5819" y="4477814"/>
            <a:ext cx="914400" cy="914400"/>
          </a:xfrm>
          <a:prstGeom prst="rect">
            <a:avLst/>
          </a:prstGeom>
        </p:spPr>
      </p:pic>
      <p:sp>
        <p:nvSpPr>
          <p:cNvPr id="15" name="Rectangle 14">
            <a:extLst>
              <a:ext uri="{FF2B5EF4-FFF2-40B4-BE49-F238E27FC236}">
                <a16:creationId xmlns:a16="http://schemas.microsoft.com/office/drawing/2014/main" id="{8438DAD3-A79F-4ED3-902C-C174565A44D0}"/>
              </a:ext>
            </a:extLst>
          </p:cNvPr>
          <p:cNvSpPr/>
          <p:nvPr/>
        </p:nvSpPr>
        <p:spPr>
          <a:xfrm>
            <a:off x="2564314" y="4309889"/>
            <a:ext cx="1449977" cy="942625"/>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sv-SE" dirty="0"/>
              <a:t>2nd display  </a:t>
            </a:r>
            <a:endParaRPr lang="en-GB" dirty="0"/>
          </a:p>
        </p:txBody>
      </p:sp>
      <p:sp>
        <p:nvSpPr>
          <p:cNvPr id="16" name="Rectangle 15">
            <a:extLst>
              <a:ext uri="{FF2B5EF4-FFF2-40B4-BE49-F238E27FC236}">
                <a16:creationId xmlns:a16="http://schemas.microsoft.com/office/drawing/2014/main" id="{C7B8884A-CCD1-45E0-9420-BA4A115BF3B6}"/>
              </a:ext>
            </a:extLst>
          </p:cNvPr>
          <p:cNvSpPr/>
          <p:nvPr/>
        </p:nvSpPr>
        <p:spPr>
          <a:xfrm>
            <a:off x="2536734" y="2434696"/>
            <a:ext cx="1449977" cy="942625"/>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sv-SE" dirty="0"/>
              <a:t>2nd display  </a:t>
            </a:r>
            <a:endParaRPr lang="en-GB" dirty="0"/>
          </a:p>
        </p:txBody>
      </p:sp>
      <p:sp>
        <p:nvSpPr>
          <p:cNvPr id="17" name="Rectangle 16">
            <a:extLst>
              <a:ext uri="{FF2B5EF4-FFF2-40B4-BE49-F238E27FC236}">
                <a16:creationId xmlns:a16="http://schemas.microsoft.com/office/drawing/2014/main" id="{61DFAC44-B528-4F89-91C7-B1DB66BE92EA}"/>
              </a:ext>
            </a:extLst>
          </p:cNvPr>
          <p:cNvSpPr/>
          <p:nvPr/>
        </p:nvSpPr>
        <p:spPr>
          <a:xfrm>
            <a:off x="1100547" y="3367264"/>
            <a:ext cx="1449977" cy="942625"/>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sv-SE" dirty="0"/>
              <a:t>2nd display  </a:t>
            </a:r>
            <a:endParaRPr lang="en-GB" dirty="0"/>
          </a:p>
        </p:txBody>
      </p:sp>
      <p:sp>
        <p:nvSpPr>
          <p:cNvPr id="18" name="Rectangle 17">
            <a:extLst>
              <a:ext uri="{FF2B5EF4-FFF2-40B4-BE49-F238E27FC236}">
                <a16:creationId xmlns:a16="http://schemas.microsoft.com/office/drawing/2014/main" id="{B86ECBDF-80DE-447F-85A2-A5DAEF905F9B}"/>
              </a:ext>
            </a:extLst>
          </p:cNvPr>
          <p:cNvSpPr/>
          <p:nvPr/>
        </p:nvSpPr>
        <p:spPr>
          <a:xfrm>
            <a:off x="2550524" y="7093132"/>
            <a:ext cx="1449977" cy="942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Main display  </a:t>
            </a:r>
            <a:endParaRPr lang="en-GB" dirty="0"/>
          </a:p>
        </p:txBody>
      </p:sp>
      <p:sp>
        <p:nvSpPr>
          <p:cNvPr id="19" name="Rectangle 18">
            <a:extLst>
              <a:ext uri="{FF2B5EF4-FFF2-40B4-BE49-F238E27FC236}">
                <a16:creationId xmlns:a16="http://schemas.microsoft.com/office/drawing/2014/main" id="{C5114D2F-3150-4879-9FAF-CB41F7CECE4A}"/>
              </a:ext>
            </a:extLst>
          </p:cNvPr>
          <p:cNvSpPr/>
          <p:nvPr/>
        </p:nvSpPr>
        <p:spPr>
          <a:xfrm>
            <a:off x="4014291" y="8035757"/>
            <a:ext cx="1449977" cy="942625"/>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sv-SE" dirty="0"/>
              <a:t>2nd display  </a:t>
            </a:r>
            <a:endParaRPr lang="en-GB" dirty="0"/>
          </a:p>
        </p:txBody>
      </p:sp>
      <p:sp>
        <p:nvSpPr>
          <p:cNvPr id="22" name="Rectangle 21">
            <a:extLst>
              <a:ext uri="{FF2B5EF4-FFF2-40B4-BE49-F238E27FC236}">
                <a16:creationId xmlns:a16="http://schemas.microsoft.com/office/drawing/2014/main" id="{55F65503-58C3-4755-96BB-6BEE06F96C35}"/>
              </a:ext>
            </a:extLst>
          </p:cNvPr>
          <p:cNvSpPr/>
          <p:nvPr/>
        </p:nvSpPr>
        <p:spPr>
          <a:xfrm>
            <a:off x="3019334" y="6150507"/>
            <a:ext cx="1449977" cy="942625"/>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sv-SE" dirty="0"/>
              <a:t>2nd display  </a:t>
            </a:r>
            <a:endParaRPr lang="en-GB" dirty="0"/>
          </a:p>
        </p:txBody>
      </p:sp>
      <p:sp>
        <p:nvSpPr>
          <p:cNvPr id="23" name="Rectangle 22">
            <a:extLst>
              <a:ext uri="{FF2B5EF4-FFF2-40B4-BE49-F238E27FC236}">
                <a16:creationId xmlns:a16="http://schemas.microsoft.com/office/drawing/2014/main" id="{AD86FE90-17F2-4F6B-A655-95B669257F62}"/>
              </a:ext>
            </a:extLst>
          </p:cNvPr>
          <p:cNvSpPr/>
          <p:nvPr/>
        </p:nvSpPr>
        <p:spPr>
          <a:xfrm>
            <a:off x="1100547" y="6517407"/>
            <a:ext cx="1449977" cy="942625"/>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sv-SE" dirty="0"/>
              <a:t>2nd display  </a:t>
            </a:r>
            <a:endParaRPr lang="en-GB" dirty="0"/>
          </a:p>
        </p:txBody>
      </p:sp>
      <p:pic>
        <p:nvPicPr>
          <p:cNvPr id="27" name="Graphic 26" descr="Badge Cross with solid fill">
            <a:extLst>
              <a:ext uri="{FF2B5EF4-FFF2-40B4-BE49-F238E27FC236}">
                <a16:creationId xmlns:a16="http://schemas.microsoft.com/office/drawing/2014/main" id="{735A461D-12A5-4149-B6B7-DD8353AB7D8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85819" y="8260477"/>
            <a:ext cx="914400" cy="914400"/>
          </a:xfrm>
          <a:prstGeom prst="rect">
            <a:avLst/>
          </a:prstGeom>
        </p:spPr>
      </p:pic>
    </p:spTree>
    <p:extLst>
      <p:ext uri="{BB962C8B-B14F-4D97-AF65-F5344CB8AC3E}">
        <p14:creationId xmlns:p14="http://schemas.microsoft.com/office/powerpoint/2010/main" val="510625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3" name="Bildobjekt 32">
            <a:extLst>
              <a:ext uri="{FF2B5EF4-FFF2-40B4-BE49-F238E27FC236}">
                <a16:creationId xmlns:a16="http://schemas.microsoft.com/office/drawing/2014/main" id="{37EA56C7-0CC2-15A5-32E4-AD1249ECE684}"/>
              </a:ext>
            </a:extLst>
          </p:cNvPr>
          <p:cNvPicPr>
            <a:picLocks noChangeAspect="1"/>
          </p:cNvPicPr>
          <p:nvPr/>
        </p:nvPicPr>
        <p:blipFill>
          <a:blip r:embed="rId3"/>
          <a:stretch>
            <a:fillRect/>
          </a:stretch>
        </p:blipFill>
        <p:spPr>
          <a:xfrm>
            <a:off x="819900" y="1274221"/>
            <a:ext cx="507150" cy="838855"/>
          </a:xfrm>
          <a:prstGeom prst="rect">
            <a:avLst/>
          </a:prstGeom>
        </p:spPr>
      </p:pic>
      <p:pic>
        <p:nvPicPr>
          <p:cNvPr id="35" name="Bildobjekt 34">
            <a:extLst>
              <a:ext uri="{FF2B5EF4-FFF2-40B4-BE49-F238E27FC236}">
                <a16:creationId xmlns:a16="http://schemas.microsoft.com/office/drawing/2014/main" id="{4F237E41-D775-103B-5C21-7906EBC08324}"/>
              </a:ext>
            </a:extLst>
          </p:cNvPr>
          <p:cNvPicPr>
            <a:picLocks noChangeAspect="1"/>
          </p:cNvPicPr>
          <p:nvPr/>
        </p:nvPicPr>
        <p:blipFill>
          <a:blip r:embed="rId4"/>
          <a:stretch>
            <a:fillRect/>
          </a:stretch>
        </p:blipFill>
        <p:spPr>
          <a:xfrm>
            <a:off x="3835079" y="2462860"/>
            <a:ext cx="445846" cy="658400"/>
          </a:xfrm>
          <a:prstGeom prst="rect">
            <a:avLst/>
          </a:prstGeom>
        </p:spPr>
      </p:pic>
      <p:pic>
        <p:nvPicPr>
          <p:cNvPr id="37" name="Bildobjekt 36">
            <a:extLst>
              <a:ext uri="{FF2B5EF4-FFF2-40B4-BE49-F238E27FC236}">
                <a16:creationId xmlns:a16="http://schemas.microsoft.com/office/drawing/2014/main" id="{83D4DA1B-D433-5CC9-EDFE-D8996917BAF2}"/>
              </a:ext>
            </a:extLst>
          </p:cNvPr>
          <p:cNvPicPr>
            <a:picLocks noChangeAspect="1"/>
          </p:cNvPicPr>
          <p:nvPr/>
        </p:nvPicPr>
        <p:blipFill>
          <a:blip r:embed="rId5"/>
          <a:stretch>
            <a:fillRect/>
          </a:stretch>
        </p:blipFill>
        <p:spPr>
          <a:xfrm>
            <a:off x="894185" y="2316031"/>
            <a:ext cx="464189" cy="839109"/>
          </a:xfrm>
          <a:prstGeom prst="rect">
            <a:avLst/>
          </a:prstGeom>
        </p:spPr>
      </p:pic>
      <p:pic>
        <p:nvPicPr>
          <p:cNvPr id="39" name="Bildobjekt 38">
            <a:extLst>
              <a:ext uri="{FF2B5EF4-FFF2-40B4-BE49-F238E27FC236}">
                <a16:creationId xmlns:a16="http://schemas.microsoft.com/office/drawing/2014/main" id="{1795648C-873F-867A-A659-BB572780E60F}"/>
              </a:ext>
            </a:extLst>
          </p:cNvPr>
          <p:cNvPicPr>
            <a:picLocks noChangeAspect="1"/>
          </p:cNvPicPr>
          <p:nvPr/>
        </p:nvPicPr>
        <p:blipFill>
          <a:blip r:embed="rId6"/>
          <a:stretch>
            <a:fillRect/>
          </a:stretch>
        </p:blipFill>
        <p:spPr>
          <a:xfrm>
            <a:off x="3881594" y="3358098"/>
            <a:ext cx="407491" cy="839109"/>
          </a:xfrm>
          <a:prstGeom prst="rect">
            <a:avLst/>
          </a:prstGeom>
        </p:spPr>
      </p:pic>
      <p:pic>
        <p:nvPicPr>
          <p:cNvPr id="41" name="Bildobjekt 40">
            <a:extLst>
              <a:ext uri="{FF2B5EF4-FFF2-40B4-BE49-F238E27FC236}">
                <a16:creationId xmlns:a16="http://schemas.microsoft.com/office/drawing/2014/main" id="{32601BFB-52BA-E20D-2F50-AA9D167E9AA9}"/>
              </a:ext>
            </a:extLst>
          </p:cNvPr>
          <p:cNvPicPr>
            <a:picLocks noChangeAspect="1"/>
          </p:cNvPicPr>
          <p:nvPr/>
        </p:nvPicPr>
        <p:blipFill>
          <a:blip r:embed="rId7"/>
          <a:stretch>
            <a:fillRect/>
          </a:stretch>
        </p:blipFill>
        <p:spPr>
          <a:xfrm>
            <a:off x="662635" y="3290049"/>
            <a:ext cx="664415" cy="839109"/>
          </a:xfrm>
          <a:prstGeom prst="rect">
            <a:avLst/>
          </a:prstGeom>
        </p:spPr>
      </p:pic>
      <p:pic>
        <p:nvPicPr>
          <p:cNvPr id="43" name="Bildobjekt 42">
            <a:extLst>
              <a:ext uri="{FF2B5EF4-FFF2-40B4-BE49-F238E27FC236}">
                <a16:creationId xmlns:a16="http://schemas.microsoft.com/office/drawing/2014/main" id="{82DC2F1F-C9AA-D67A-F534-0EF4A6358192}"/>
              </a:ext>
            </a:extLst>
          </p:cNvPr>
          <p:cNvPicPr>
            <a:picLocks noChangeAspect="1"/>
          </p:cNvPicPr>
          <p:nvPr/>
        </p:nvPicPr>
        <p:blipFill>
          <a:blip r:embed="rId8"/>
          <a:stretch>
            <a:fillRect/>
          </a:stretch>
        </p:blipFill>
        <p:spPr>
          <a:xfrm>
            <a:off x="3835079" y="1273965"/>
            <a:ext cx="500521" cy="839109"/>
          </a:xfrm>
          <a:prstGeom prst="rect">
            <a:avLst/>
          </a:prstGeom>
        </p:spPr>
      </p:pic>
      <p:grpSp>
        <p:nvGrpSpPr>
          <p:cNvPr id="62" name="Grupp 61">
            <a:extLst>
              <a:ext uri="{FF2B5EF4-FFF2-40B4-BE49-F238E27FC236}">
                <a16:creationId xmlns:a16="http://schemas.microsoft.com/office/drawing/2014/main" id="{6ABCF7EC-8E09-53B8-65D0-68409A6065F2}"/>
              </a:ext>
            </a:extLst>
          </p:cNvPr>
          <p:cNvGrpSpPr/>
          <p:nvPr/>
        </p:nvGrpSpPr>
        <p:grpSpPr>
          <a:xfrm>
            <a:off x="1824928" y="2405637"/>
            <a:ext cx="647764" cy="752990"/>
            <a:chOff x="1489298" y="5689908"/>
            <a:chExt cx="797248" cy="926757"/>
          </a:xfrm>
        </p:grpSpPr>
        <p:pic>
          <p:nvPicPr>
            <p:cNvPr id="49" name="Bildobjekt 48">
              <a:extLst>
                <a:ext uri="{FF2B5EF4-FFF2-40B4-BE49-F238E27FC236}">
                  <a16:creationId xmlns:a16="http://schemas.microsoft.com/office/drawing/2014/main" id="{DC1DA215-7AE6-738D-53C8-8DA0653DCD71}"/>
                </a:ext>
              </a:extLst>
            </p:cNvPr>
            <p:cNvPicPr>
              <a:picLocks noChangeAspect="1"/>
            </p:cNvPicPr>
            <p:nvPr/>
          </p:nvPicPr>
          <p:blipFill rotWithShape="1">
            <a:blip r:embed="rId9"/>
            <a:srcRect l="75619" r="831"/>
            <a:stretch/>
          </p:blipFill>
          <p:spPr>
            <a:xfrm>
              <a:off x="1633477" y="5858169"/>
              <a:ext cx="488263" cy="627750"/>
            </a:xfrm>
            <a:prstGeom prst="rect">
              <a:avLst/>
            </a:prstGeom>
          </p:spPr>
        </p:pic>
        <p:sp>
          <p:nvSpPr>
            <p:cNvPr id="50" name="Pil: höger 49">
              <a:extLst>
                <a:ext uri="{FF2B5EF4-FFF2-40B4-BE49-F238E27FC236}">
                  <a16:creationId xmlns:a16="http://schemas.microsoft.com/office/drawing/2014/main" id="{BA6CA8DD-5E15-689F-917E-3B63718AEDC3}"/>
                </a:ext>
              </a:extLst>
            </p:cNvPr>
            <p:cNvSpPr/>
            <p:nvPr/>
          </p:nvSpPr>
          <p:spPr>
            <a:xfrm>
              <a:off x="2173793" y="6063854"/>
              <a:ext cx="112753" cy="14457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68">
                <a:solidFill>
                  <a:srgbClr val="FF0000"/>
                </a:solidFill>
              </a:endParaRPr>
            </a:p>
          </p:txBody>
        </p:sp>
        <p:sp>
          <p:nvSpPr>
            <p:cNvPr id="51" name="Pil: höger 50">
              <a:extLst>
                <a:ext uri="{FF2B5EF4-FFF2-40B4-BE49-F238E27FC236}">
                  <a16:creationId xmlns:a16="http://schemas.microsoft.com/office/drawing/2014/main" id="{3F1D5644-ABF5-88ED-D157-2FFF939775A4}"/>
                </a:ext>
              </a:extLst>
            </p:cNvPr>
            <p:cNvSpPr/>
            <p:nvPr/>
          </p:nvSpPr>
          <p:spPr>
            <a:xfrm rot="10800000">
              <a:off x="1489298" y="6063854"/>
              <a:ext cx="112753" cy="14457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68">
                <a:solidFill>
                  <a:srgbClr val="FF0000"/>
                </a:solidFill>
              </a:endParaRPr>
            </a:p>
          </p:txBody>
        </p:sp>
        <p:sp>
          <p:nvSpPr>
            <p:cNvPr id="52" name="Pil: höger 51">
              <a:extLst>
                <a:ext uri="{FF2B5EF4-FFF2-40B4-BE49-F238E27FC236}">
                  <a16:creationId xmlns:a16="http://schemas.microsoft.com/office/drawing/2014/main" id="{D6979B02-A72F-8B00-BBE2-F41C2352C540}"/>
                </a:ext>
              </a:extLst>
            </p:cNvPr>
            <p:cNvSpPr/>
            <p:nvPr/>
          </p:nvSpPr>
          <p:spPr>
            <a:xfrm rot="5400000">
              <a:off x="1816651" y="6488985"/>
              <a:ext cx="126500" cy="12886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68">
                <a:solidFill>
                  <a:srgbClr val="FF0000"/>
                </a:solidFill>
              </a:endParaRPr>
            </a:p>
          </p:txBody>
        </p:sp>
        <p:sp>
          <p:nvSpPr>
            <p:cNvPr id="53" name="Pil: höger 52">
              <a:extLst>
                <a:ext uri="{FF2B5EF4-FFF2-40B4-BE49-F238E27FC236}">
                  <a16:creationId xmlns:a16="http://schemas.microsoft.com/office/drawing/2014/main" id="{D099A9ED-140B-4B82-F72B-68DAEA1122D3}"/>
                </a:ext>
              </a:extLst>
            </p:cNvPr>
            <p:cNvSpPr/>
            <p:nvPr/>
          </p:nvSpPr>
          <p:spPr>
            <a:xfrm rot="16200000">
              <a:off x="1822010" y="5688729"/>
              <a:ext cx="126501" cy="12886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68">
                <a:solidFill>
                  <a:srgbClr val="FF0000"/>
                </a:solidFill>
              </a:endParaRPr>
            </a:p>
          </p:txBody>
        </p:sp>
      </p:grpSp>
      <p:grpSp>
        <p:nvGrpSpPr>
          <p:cNvPr id="66" name="Grupp 65">
            <a:extLst>
              <a:ext uri="{FF2B5EF4-FFF2-40B4-BE49-F238E27FC236}">
                <a16:creationId xmlns:a16="http://schemas.microsoft.com/office/drawing/2014/main" id="{C1965FA7-4198-173C-DF41-889B95398E98}"/>
              </a:ext>
            </a:extLst>
          </p:cNvPr>
          <p:cNvGrpSpPr/>
          <p:nvPr/>
        </p:nvGrpSpPr>
        <p:grpSpPr>
          <a:xfrm>
            <a:off x="1914947" y="3486196"/>
            <a:ext cx="477788" cy="610818"/>
            <a:chOff x="1569672" y="7019828"/>
            <a:chExt cx="588047" cy="751776"/>
          </a:xfrm>
        </p:grpSpPr>
        <p:pic>
          <p:nvPicPr>
            <p:cNvPr id="44" name="Bildobjekt 43">
              <a:extLst>
                <a:ext uri="{FF2B5EF4-FFF2-40B4-BE49-F238E27FC236}">
                  <a16:creationId xmlns:a16="http://schemas.microsoft.com/office/drawing/2014/main" id="{18964FD9-98D0-8CAC-5597-1A80B441BD38}"/>
                </a:ext>
              </a:extLst>
            </p:cNvPr>
            <p:cNvPicPr>
              <a:picLocks noChangeAspect="1"/>
            </p:cNvPicPr>
            <p:nvPr/>
          </p:nvPicPr>
          <p:blipFill rotWithShape="1">
            <a:blip r:embed="rId9"/>
            <a:srcRect r="74588"/>
            <a:stretch/>
          </p:blipFill>
          <p:spPr>
            <a:xfrm>
              <a:off x="1596852" y="7103354"/>
              <a:ext cx="560867" cy="668250"/>
            </a:xfrm>
            <a:prstGeom prst="rect">
              <a:avLst/>
            </a:prstGeom>
          </p:spPr>
        </p:pic>
        <p:sp>
          <p:nvSpPr>
            <p:cNvPr id="54" name="Rektangel 53">
              <a:extLst>
                <a:ext uri="{FF2B5EF4-FFF2-40B4-BE49-F238E27FC236}">
                  <a16:creationId xmlns:a16="http://schemas.microsoft.com/office/drawing/2014/main" id="{B425AC29-55F7-5007-5218-173E083B8411}"/>
                </a:ext>
              </a:extLst>
            </p:cNvPr>
            <p:cNvSpPr/>
            <p:nvPr/>
          </p:nvSpPr>
          <p:spPr>
            <a:xfrm rot="18036779">
              <a:off x="1457431" y="7132069"/>
              <a:ext cx="463209" cy="238728"/>
            </a:xfrm>
            <a:prstGeom prst="rect">
              <a:avLst/>
            </a:prstGeom>
            <a:noFill/>
          </p:spPr>
          <p:txBody>
            <a:bodyPr spcFirstLastPara="1" wrap="none" lIns="41791" tIns="20896" rIns="41791" bIns="20896" numCol="1">
              <a:prstTxWarp prst="textArchUp">
                <a:avLst>
                  <a:gd name="adj" fmla="val 11062144"/>
                </a:avLst>
              </a:prstTxWarp>
              <a:spAutoFit/>
            </a:bodyPr>
            <a:lstStyle/>
            <a:p>
              <a:pPr algn="ctr"/>
              <a:r>
                <a:rPr lang="en-US" sz="1280" dirty="0">
                  <a:ln w="0"/>
                  <a:solidFill>
                    <a:srgbClr val="FF0000"/>
                  </a:solidFill>
                  <a:effectLst>
                    <a:outerShdw blurRad="38100" dist="19050" dir="2700000" algn="tl" rotWithShape="0">
                      <a:schemeClr val="dk1">
                        <a:alpha val="40000"/>
                      </a:schemeClr>
                    </a:outerShdw>
                  </a:effectLst>
                </a:rPr>
                <a:t>Click</a:t>
              </a:r>
            </a:p>
          </p:txBody>
        </p:sp>
      </p:grpSp>
      <p:grpSp>
        <p:nvGrpSpPr>
          <p:cNvPr id="65" name="Grupp 64">
            <a:extLst>
              <a:ext uri="{FF2B5EF4-FFF2-40B4-BE49-F238E27FC236}">
                <a16:creationId xmlns:a16="http://schemas.microsoft.com/office/drawing/2014/main" id="{3D5C4E81-3736-E7EA-F0E6-71AF7E6EAA98}"/>
              </a:ext>
            </a:extLst>
          </p:cNvPr>
          <p:cNvGrpSpPr/>
          <p:nvPr/>
        </p:nvGrpSpPr>
        <p:grpSpPr>
          <a:xfrm>
            <a:off x="4949251" y="1421766"/>
            <a:ext cx="455704" cy="620999"/>
            <a:chOff x="5334618" y="4478990"/>
            <a:chExt cx="560867" cy="764307"/>
          </a:xfrm>
        </p:grpSpPr>
        <p:pic>
          <p:nvPicPr>
            <p:cNvPr id="45" name="Bildobjekt 44">
              <a:extLst>
                <a:ext uri="{FF2B5EF4-FFF2-40B4-BE49-F238E27FC236}">
                  <a16:creationId xmlns:a16="http://schemas.microsoft.com/office/drawing/2014/main" id="{40E259F7-8F90-5818-92F6-3E1E13093908}"/>
                </a:ext>
              </a:extLst>
            </p:cNvPr>
            <p:cNvPicPr>
              <a:picLocks noChangeAspect="1"/>
            </p:cNvPicPr>
            <p:nvPr/>
          </p:nvPicPr>
          <p:blipFill rotWithShape="1">
            <a:blip r:embed="rId9"/>
            <a:srcRect l="25412" r="49176"/>
            <a:stretch/>
          </p:blipFill>
          <p:spPr>
            <a:xfrm>
              <a:off x="5334618" y="4575047"/>
              <a:ext cx="560867" cy="668250"/>
            </a:xfrm>
            <a:prstGeom prst="rect">
              <a:avLst/>
            </a:prstGeom>
          </p:spPr>
        </p:pic>
        <p:sp>
          <p:nvSpPr>
            <p:cNvPr id="55" name="Rektangel 54">
              <a:extLst>
                <a:ext uri="{FF2B5EF4-FFF2-40B4-BE49-F238E27FC236}">
                  <a16:creationId xmlns:a16="http://schemas.microsoft.com/office/drawing/2014/main" id="{EDE25403-7AD6-0D72-B543-461E8697D177}"/>
                </a:ext>
              </a:extLst>
            </p:cNvPr>
            <p:cNvSpPr/>
            <p:nvPr/>
          </p:nvSpPr>
          <p:spPr>
            <a:xfrm rot="3376803">
              <a:off x="5518652" y="4591231"/>
              <a:ext cx="463209" cy="238728"/>
            </a:xfrm>
            <a:prstGeom prst="rect">
              <a:avLst/>
            </a:prstGeom>
            <a:noFill/>
          </p:spPr>
          <p:txBody>
            <a:bodyPr spcFirstLastPara="1" wrap="none" lIns="41791" tIns="20896" rIns="41791" bIns="20896" numCol="1">
              <a:prstTxWarp prst="textArchUp">
                <a:avLst>
                  <a:gd name="adj" fmla="val 11062144"/>
                </a:avLst>
              </a:prstTxWarp>
              <a:spAutoFit/>
            </a:bodyPr>
            <a:lstStyle/>
            <a:p>
              <a:pPr algn="ctr"/>
              <a:r>
                <a:rPr lang="en-US" sz="1280" dirty="0">
                  <a:ln w="0"/>
                  <a:solidFill>
                    <a:srgbClr val="FF0000"/>
                  </a:solidFill>
                  <a:effectLst>
                    <a:outerShdw blurRad="38100" dist="19050" dir="2700000" algn="tl" rotWithShape="0">
                      <a:schemeClr val="dk1">
                        <a:alpha val="40000"/>
                      </a:schemeClr>
                    </a:outerShdw>
                  </a:effectLst>
                </a:rPr>
                <a:t>Click</a:t>
              </a:r>
            </a:p>
          </p:txBody>
        </p:sp>
      </p:grpSp>
      <p:grpSp>
        <p:nvGrpSpPr>
          <p:cNvPr id="63" name="Grupp 62">
            <a:extLst>
              <a:ext uri="{FF2B5EF4-FFF2-40B4-BE49-F238E27FC236}">
                <a16:creationId xmlns:a16="http://schemas.microsoft.com/office/drawing/2014/main" id="{9284DAE7-4E3F-B0C2-A660-328EA6B2E68C}"/>
              </a:ext>
            </a:extLst>
          </p:cNvPr>
          <p:cNvGrpSpPr/>
          <p:nvPr/>
        </p:nvGrpSpPr>
        <p:grpSpPr>
          <a:xfrm>
            <a:off x="4845731" y="2477165"/>
            <a:ext cx="647764" cy="752991"/>
            <a:chOff x="5207209" y="5777943"/>
            <a:chExt cx="797248" cy="926758"/>
          </a:xfrm>
        </p:grpSpPr>
        <p:pic>
          <p:nvPicPr>
            <p:cNvPr id="48" name="Bildobjekt 47">
              <a:extLst>
                <a:ext uri="{FF2B5EF4-FFF2-40B4-BE49-F238E27FC236}">
                  <a16:creationId xmlns:a16="http://schemas.microsoft.com/office/drawing/2014/main" id="{F6C7392C-967B-E5F8-4353-42030855B9CA}"/>
                </a:ext>
              </a:extLst>
            </p:cNvPr>
            <p:cNvPicPr>
              <a:picLocks noChangeAspect="1"/>
            </p:cNvPicPr>
            <p:nvPr/>
          </p:nvPicPr>
          <p:blipFill rotWithShape="1">
            <a:blip r:embed="rId9"/>
            <a:srcRect r="74588"/>
            <a:stretch/>
          </p:blipFill>
          <p:spPr>
            <a:xfrm>
              <a:off x="5334618" y="5926777"/>
              <a:ext cx="560867" cy="668250"/>
            </a:xfrm>
            <a:prstGeom prst="rect">
              <a:avLst/>
            </a:prstGeom>
          </p:spPr>
        </p:pic>
        <p:sp>
          <p:nvSpPr>
            <p:cNvPr id="57" name="Pil: höger 56">
              <a:extLst>
                <a:ext uri="{FF2B5EF4-FFF2-40B4-BE49-F238E27FC236}">
                  <a16:creationId xmlns:a16="http://schemas.microsoft.com/office/drawing/2014/main" id="{AEC0AF72-71B8-F6BF-BA1E-6DF62D3E13D8}"/>
                </a:ext>
              </a:extLst>
            </p:cNvPr>
            <p:cNvSpPr/>
            <p:nvPr/>
          </p:nvSpPr>
          <p:spPr>
            <a:xfrm>
              <a:off x="5891704" y="6151889"/>
              <a:ext cx="112753" cy="14457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68">
                <a:solidFill>
                  <a:srgbClr val="FF0000"/>
                </a:solidFill>
              </a:endParaRPr>
            </a:p>
          </p:txBody>
        </p:sp>
        <p:sp>
          <p:nvSpPr>
            <p:cNvPr id="58" name="Pil: höger 57">
              <a:extLst>
                <a:ext uri="{FF2B5EF4-FFF2-40B4-BE49-F238E27FC236}">
                  <a16:creationId xmlns:a16="http://schemas.microsoft.com/office/drawing/2014/main" id="{2E2CB8D9-8C2E-62B6-0DDF-2E32A471B8A2}"/>
                </a:ext>
              </a:extLst>
            </p:cNvPr>
            <p:cNvSpPr/>
            <p:nvPr/>
          </p:nvSpPr>
          <p:spPr>
            <a:xfrm rot="10800000">
              <a:off x="5207209" y="6151889"/>
              <a:ext cx="112753" cy="14457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68">
                <a:solidFill>
                  <a:srgbClr val="FF0000"/>
                </a:solidFill>
              </a:endParaRPr>
            </a:p>
          </p:txBody>
        </p:sp>
        <p:sp>
          <p:nvSpPr>
            <p:cNvPr id="59" name="Pil: höger 58">
              <a:extLst>
                <a:ext uri="{FF2B5EF4-FFF2-40B4-BE49-F238E27FC236}">
                  <a16:creationId xmlns:a16="http://schemas.microsoft.com/office/drawing/2014/main" id="{4794C97A-BCB7-A866-511F-E95C24771345}"/>
                </a:ext>
              </a:extLst>
            </p:cNvPr>
            <p:cNvSpPr/>
            <p:nvPr/>
          </p:nvSpPr>
          <p:spPr>
            <a:xfrm rot="5400000">
              <a:off x="5534563" y="6577021"/>
              <a:ext cx="126500" cy="12886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68">
                <a:solidFill>
                  <a:srgbClr val="FF0000"/>
                </a:solidFill>
              </a:endParaRPr>
            </a:p>
          </p:txBody>
        </p:sp>
        <p:sp>
          <p:nvSpPr>
            <p:cNvPr id="60" name="Pil: höger 59">
              <a:extLst>
                <a:ext uri="{FF2B5EF4-FFF2-40B4-BE49-F238E27FC236}">
                  <a16:creationId xmlns:a16="http://schemas.microsoft.com/office/drawing/2014/main" id="{28C2E21D-837D-0B4A-19B9-517165D57D51}"/>
                </a:ext>
              </a:extLst>
            </p:cNvPr>
            <p:cNvSpPr/>
            <p:nvPr/>
          </p:nvSpPr>
          <p:spPr>
            <a:xfrm rot="16200000">
              <a:off x="5539922" y="5776764"/>
              <a:ext cx="126501" cy="12886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68">
                <a:solidFill>
                  <a:srgbClr val="FF0000"/>
                </a:solidFill>
              </a:endParaRPr>
            </a:p>
          </p:txBody>
        </p:sp>
      </p:grpSp>
      <p:grpSp>
        <p:nvGrpSpPr>
          <p:cNvPr id="64" name="Grupp 63">
            <a:extLst>
              <a:ext uri="{FF2B5EF4-FFF2-40B4-BE49-F238E27FC236}">
                <a16:creationId xmlns:a16="http://schemas.microsoft.com/office/drawing/2014/main" id="{F06129FF-79A2-7A27-9FD1-4F343231CDE3}"/>
              </a:ext>
            </a:extLst>
          </p:cNvPr>
          <p:cNvGrpSpPr/>
          <p:nvPr/>
        </p:nvGrpSpPr>
        <p:grpSpPr>
          <a:xfrm>
            <a:off x="4949251" y="3586205"/>
            <a:ext cx="455704" cy="542953"/>
            <a:chOff x="5334618" y="7142916"/>
            <a:chExt cx="560867" cy="668250"/>
          </a:xfrm>
        </p:grpSpPr>
        <p:pic>
          <p:nvPicPr>
            <p:cNvPr id="46" name="Bildobjekt 45">
              <a:extLst>
                <a:ext uri="{FF2B5EF4-FFF2-40B4-BE49-F238E27FC236}">
                  <a16:creationId xmlns:a16="http://schemas.microsoft.com/office/drawing/2014/main" id="{AB24E6E1-FD13-4928-5F07-DABC6BF5A065}"/>
                </a:ext>
              </a:extLst>
            </p:cNvPr>
            <p:cNvPicPr>
              <a:picLocks noChangeAspect="1"/>
            </p:cNvPicPr>
            <p:nvPr/>
          </p:nvPicPr>
          <p:blipFill rotWithShape="1">
            <a:blip r:embed="rId9"/>
            <a:srcRect l="50824" r="23764"/>
            <a:stretch/>
          </p:blipFill>
          <p:spPr>
            <a:xfrm>
              <a:off x="5334618" y="7142916"/>
              <a:ext cx="560867" cy="668250"/>
            </a:xfrm>
            <a:prstGeom prst="rect">
              <a:avLst/>
            </a:prstGeom>
          </p:spPr>
        </p:pic>
        <p:sp>
          <p:nvSpPr>
            <p:cNvPr id="61" name="Pil: upp-ned 60">
              <a:extLst>
                <a:ext uri="{FF2B5EF4-FFF2-40B4-BE49-F238E27FC236}">
                  <a16:creationId xmlns:a16="http://schemas.microsoft.com/office/drawing/2014/main" id="{6527B432-802F-7AAD-A6ED-2BEEE844D03B}"/>
                </a:ext>
              </a:extLst>
            </p:cNvPr>
            <p:cNvSpPr/>
            <p:nvPr/>
          </p:nvSpPr>
          <p:spPr>
            <a:xfrm>
              <a:off x="5592560" y="7233197"/>
              <a:ext cx="32973" cy="132104"/>
            </a:xfrm>
            <a:prstGeom prst="upDownArrow">
              <a:avLst>
                <a:gd name="adj1" fmla="val 17500"/>
                <a:gd name="adj2" fmla="val 9874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68"/>
            </a:p>
          </p:txBody>
        </p:sp>
      </p:grpSp>
      <p:pic>
        <p:nvPicPr>
          <p:cNvPr id="68" name="Bildobjekt 67">
            <a:extLst>
              <a:ext uri="{FF2B5EF4-FFF2-40B4-BE49-F238E27FC236}">
                <a16:creationId xmlns:a16="http://schemas.microsoft.com/office/drawing/2014/main" id="{6C8248A8-12A6-FDAA-9A2D-7EFC05B001B7}"/>
              </a:ext>
            </a:extLst>
          </p:cNvPr>
          <p:cNvPicPr>
            <a:picLocks noChangeAspect="1"/>
          </p:cNvPicPr>
          <p:nvPr/>
        </p:nvPicPr>
        <p:blipFill>
          <a:blip r:embed="rId5"/>
          <a:stretch>
            <a:fillRect/>
          </a:stretch>
        </p:blipFill>
        <p:spPr>
          <a:xfrm flipH="1">
            <a:off x="1621655" y="4522428"/>
            <a:ext cx="464189" cy="839109"/>
          </a:xfrm>
          <a:prstGeom prst="rect">
            <a:avLst/>
          </a:prstGeom>
        </p:spPr>
      </p:pic>
      <p:grpSp>
        <p:nvGrpSpPr>
          <p:cNvPr id="69" name="Grupp 68">
            <a:extLst>
              <a:ext uri="{FF2B5EF4-FFF2-40B4-BE49-F238E27FC236}">
                <a16:creationId xmlns:a16="http://schemas.microsoft.com/office/drawing/2014/main" id="{43C0B885-C89C-0C8E-0A93-2B2FA398EF29}"/>
              </a:ext>
            </a:extLst>
          </p:cNvPr>
          <p:cNvGrpSpPr/>
          <p:nvPr/>
        </p:nvGrpSpPr>
        <p:grpSpPr>
          <a:xfrm>
            <a:off x="3978102" y="4613725"/>
            <a:ext cx="484736" cy="731157"/>
            <a:chOff x="1561121" y="6871718"/>
            <a:chExt cx="596598" cy="899886"/>
          </a:xfrm>
        </p:grpSpPr>
        <p:pic>
          <p:nvPicPr>
            <p:cNvPr id="70" name="Bildobjekt 69">
              <a:extLst>
                <a:ext uri="{FF2B5EF4-FFF2-40B4-BE49-F238E27FC236}">
                  <a16:creationId xmlns:a16="http://schemas.microsoft.com/office/drawing/2014/main" id="{31FD4FAD-5C0E-2CD3-6BED-54BF9F99CFA2}"/>
                </a:ext>
              </a:extLst>
            </p:cNvPr>
            <p:cNvPicPr>
              <a:picLocks noChangeAspect="1"/>
            </p:cNvPicPr>
            <p:nvPr/>
          </p:nvPicPr>
          <p:blipFill rotWithShape="1">
            <a:blip r:embed="rId9"/>
            <a:srcRect r="74588"/>
            <a:stretch/>
          </p:blipFill>
          <p:spPr>
            <a:xfrm>
              <a:off x="1596852" y="7103354"/>
              <a:ext cx="560867" cy="668250"/>
            </a:xfrm>
            <a:prstGeom prst="rect">
              <a:avLst/>
            </a:prstGeom>
          </p:spPr>
        </p:pic>
        <p:sp>
          <p:nvSpPr>
            <p:cNvPr id="71" name="Rektangel 70">
              <a:extLst>
                <a:ext uri="{FF2B5EF4-FFF2-40B4-BE49-F238E27FC236}">
                  <a16:creationId xmlns:a16="http://schemas.microsoft.com/office/drawing/2014/main" id="{5DBAE0F2-36EF-F974-6C23-073053772722}"/>
                </a:ext>
              </a:extLst>
            </p:cNvPr>
            <p:cNvSpPr/>
            <p:nvPr/>
          </p:nvSpPr>
          <p:spPr>
            <a:xfrm rot="18036779">
              <a:off x="1349430" y="7083409"/>
              <a:ext cx="835893" cy="412512"/>
            </a:xfrm>
            <a:prstGeom prst="rect">
              <a:avLst/>
            </a:prstGeom>
            <a:noFill/>
          </p:spPr>
          <p:txBody>
            <a:bodyPr spcFirstLastPara="1" wrap="none" lIns="41791" tIns="20896" rIns="41791" bIns="20896" numCol="1">
              <a:prstTxWarp prst="textArchUp">
                <a:avLst>
                  <a:gd name="adj" fmla="val 8417917"/>
                </a:avLst>
              </a:prstTxWarp>
              <a:spAutoFit/>
            </a:bodyPr>
            <a:lstStyle/>
            <a:p>
              <a:pPr algn="ctr"/>
              <a:r>
                <a:rPr lang="en-US" sz="1280" dirty="0">
                  <a:ln w="0"/>
                  <a:solidFill>
                    <a:srgbClr val="FF0000"/>
                  </a:solidFill>
                  <a:effectLst>
                    <a:outerShdw blurRad="38100" dist="19050" dir="2700000" algn="tl" rotWithShape="0">
                      <a:schemeClr val="dk1">
                        <a:alpha val="40000"/>
                      </a:schemeClr>
                    </a:outerShdw>
                  </a:effectLst>
                </a:rPr>
                <a:t>Double click</a:t>
              </a:r>
            </a:p>
          </p:txBody>
        </p:sp>
      </p:grpSp>
      <p:pic>
        <p:nvPicPr>
          <p:cNvPr id="73" name="Bildobjekt 72">
            <a:extLst>
              <a:ext uri="{FF2B5EF4-FFF2-40B4-BE49-F238E27FC236}">
                <a16:creationId xmlns:a16="http://schemas.microsoft.com/office/drawing/2014/main" id="{79910E6A-1332-035D-EDE0-D323C771CD43}"/>
              </a:ext>
            </a:extLst>
          </p:cNvPr>
          <p:cNvPicPr>
            <a:picLocks noChangeAspect="1"/>
          </p:cNvPicPr>
          <p:nvPr/>
        </p:nvPicPr>
        <p:blipFill>
          <a:blip r:embed="rId4"/>
          <a:stretch>
            <a:fillRect/>
          </a:stretch>
        </p:blipFill>
        <p:spPr>
          <a:xfrm flipH="1">
            <a:off x="1621655" y="5930537"/>
            <a:ext cx="445846" cy="658400"/>
          </a:xfrm>
          <a:prstGeom prst="rect">
            <a:avLst/>
          </a:prstGeom>
        </p:spPr>
      </p:pic>
      <p:grpSp>
        <p:nvGrpSpPr>
          <p:cNvPr id="75" name="Grupp 74">
            <a:extLst>
              <a:ext uri="{FF2B5EF4-FFF2-40B4-BE49-F238E27FC236}">
                <a16:creationId xmlns:a16="http://schemas.microsoft.com/office/drawing/2014/main" id="{64504642-F421-6331-E2A6-6622AFF11C66}"/>
              </a:ext>
            </a:extLst>
          </p:cNvPr>
          <p:cNvGrpSpPr/>
          <p:nvPr/>
        </p:nvGrpSpPr>
        <p:grpSpPr>
          <a:xfrm>
            <a:off x="4750068" y="5988260"/>
            <a:ext cx="455704" cy="542953"/>
            <a:chOff x="5334618" y="7142916"/>
            <a:chExt cx="560867" cy="668250"/>
          </a:xfrm>
        </p:grpSpPr>
        <p:pic>
          <p:nvPicPr>
            <p:cNvPr id="76" name="Bildobjekt 75">
              <a:extLst>
                <a:ext uri="{FF2B5EF4-FFF2-40B4-BE49-F238E27FC236}">
                  <a16:creationId xmlns:a16="http://schemas.microsoft.com/office/drawing/2014/main" id="{5F6B9A42-87E5-4566-6DAB-0C64924F648C}"/>
                </a:ext>
              </a:extLst>
            </p:cNvPr>
            <p:cNvPicPr>
              <a:picLocks noChangeAspect="1"/>
            </p:cNvPicPr>
            <p:nvPr/>
          </p:nvPicPr>
          <p:blipFill rotWithShape="1">
            <a:blip r:embed="rId9"/>
            <a:srcRect l="50824" r="23764"/>
            <a:stretch/>
          </p:blipFill>
          <p:spPr>
            <a:xfrm>
              <a:off x="5334618" y="7142916"/>
              <a:ext cx="560867" cy="668250"/>
            </a:xfrm>
            <a:prstGeom prst="rect">
              <a:avLst/>
            </a:prstGeom>
          </p:spPr>
        </p:pic>
        <p:sp>
          <p:nvSpPr>
            <p:cNvPr id="77" name="Pil: upp-ned 76">
              <a:extLst>
                <a:ext uri="{FF2B5EF4-FFF2-40B4-BE49-F238E27FC236}">
                  <a16:creationId xmlns:a16="http://schemas.microsoft.com/office/drawing/2014/main" id="{1014E80E-D24B-B7E6-2C36-66796CBC1E70}"/>
                </a:ext>
              </a:extLst>
            </p:cNvPr>
            <p:cNvSpPr/>
            <p:nvPr/>
          </p:nvSpPr>
          <p:spPr>
            <a:xfrm>
              <a:off x="5592560" y="7233197"/>
              <a:ext cx="32973" cy="132104"/>
            </a:xfrm>
            <a:prstGeom prst="upDownArrow">
              <a:avLst>
                <a:gd name="adj1" fmla="val 17500"/>
                <a:gd name="adj2" fmla="val 9874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68"/>
            </a:p>
          </p:txBody>
        </p:sp>
      </p:grpSp>
      <p:sp>
        <p:nvSpPr>
          <p:cNvPr id="79" name="Rektangel: rundade hörn 78">
            <a:extLst>
              <a:ext uri="{FF2B5EF4-FFF2-40B4-BE49-F238E27FC236}">
                <a16:creationId xmlns:a16="http://schemas.microsoft.com/office/drawing/2014/main" id="{DA46F885-B6ED-A57D-5DF7-986EF18AF83B}"/>
              </a:ext>
            </a:extLst>
          </p:cNvPr>
          <p:cNvSpPr/>
          <p:nvPr/>
        </p:nvSpPr>
        <p:spPr>
          <a:xfrm>
            <a:off x="4750068" y="7240240"/>
            <a:ext cx="508920" cy="345678"/>
          </a:xfrm>
          <a:prstGeom prst="roundRect">
            <a:avLst/>
          </a:prstGeom>
          <a:solidFill>
            <a:schemeClr val="accent3"/>
          </a:solidFill>
          <a:ln>
            <a:noFill/>
          </a:ln>
          <a:scene3d>
            <a:camera prst="orthographicFront"/>
            <a:lightRig rig="threePt" dir="t"/>
          </a:scene3d>
          <a:sp3d>
            <a:bevelT w="165100" prst="coolSlant"/>
          </a:sp3d>
        </p:spPr>
        <p:style>
          <a:lnRef idx="0">
            <a:scrgbClr r="0" g="0" b="0"/>
          </a:lnRef>
          <a:fillRef idx="0">
            <a:scrgbClr r="0" g="0" b="0"/>
          </a:fillRef>
          <a:effectRef idx="0">
            <a:scrgbClr r="0" g="0" b="0"/>
          </a:effectRef>
          <a:fontRef idx="minor">
            <a:schemeClr val="lt1"/>
          </a:fontRef>
        </p:style>
        <p:txBody>
          <a:bodyPr rtlCol="0" anchor="ctr"/>
          <a:lstStyle/>
          <a:p>
            <a:pPr algn="ctr"/>
            <a:r>
              <a:rPr lang="sv-SE" sz="1463" dirty="0">
                <a:solidFill>
                  <a:schemeClr val="bg1"/>
                </a:solidFill>
              </a:rPr>
              <a:t>L</a:t>
            </a:r>
            <a:endParaRPr lang="en-GB" sz="1463" dirty="0">
              <a:solidFill>
                <a:schemeClr val="bg1"/>
              </a:solidFill>
            </a:endParaRPr>
          </a:p>
        </p:txBody>
      </p:sp>
      <p:pic>
        <p:nvPicPr>
          <p:cNvPr id="80" name="Bildobjekt 79">
            <a:extLst>
              <a:ext uri="{FF2B5EF4-FFF2-40B4-BE49-F238E27FC236}">
                <a16:creationId xmlns:a16="http://schemas.microsoft.com/office/drawing/2014/main" id="{469AD4EF-7FFA-3B90-3A7A-7AE23775687D}"/>
              </a:ext>
            </a:extLst>
          </p:cNvPr>
          <p:cNvPicPr>
            <a:picLocks noChangeAspect="1"/>
          </p:cNvPicPr>
          <p:nvPr/>
        </p:nvPicPr>
        <p:blipFill>
          <a:blip r:embed="rId4"/>
          <a:stretch>
            <a:fillRect/>
          </a:stretch>
        </p:blipFill>
        <p:spPr>
          <a:xfrm flipH="1">
            <a:off x="1630826" y="7044902"/>
            <a:ext cx="445846" cy="658400"/>
          </a:xfrm>
          <a:prstGeom prst="rect">
            <a:avLst/>
          </a:prstGeom>
        </p:spPr>
      </p:pic>
      <p:pic>
        <p:nvPicPr>
          <p:cNvPr id="81" name="Bildobjekt 80">
            <a:extLst>
              <a:ext uri="{FF2B5EF4-FFF2-40B4-BE49-F238E27FC236}">
                <a16:creationId xmlns:a16="http://schemas.microsoft.com/office/drawing/2014/main" id="{85A53F10-839D-C020-3409-5EA478CD352C}"/>
              </a:ext>
            </a:extLst>
          </p:cNvPr>
          <p:cNvPicPr>
            <a:picLocks noChangeAspect="1"/>
          </p:cNvPicPr>
          <p:nvPr/>
        </p:nvPicPr>
        <p:blipFill>
          <a:blip r:embed="rId7"/>
          <a:stretch>
            <a:fillRect/>
          </a:stretch>
        </p:blipFill>
        <p:spPr>
          <a:xfrm>
            <a:off x="2414279" y="6864192"/>
            <a:ext cx="664415" cy="839109"/>
          </a:xfrm>
          <a:prstGeom prst="rect">
            <a:avLst/>
          </a:prstGeom>
        </p:spPr>
      </p:pic>
      <p:pic>
        <p:nvPicPr>
          <p:cNvPr id="82" name="Bildobjekt 81">
            <a:extLst>
              <a:ext uri="{FF2B5EF4-FFF2-40B4-BE49-F238E27FC236}">
                <a16:creationId xmlns:a16="http://schemas.microsoft.com/office/drawing/2014/main" id="{A854BE16-7F8A-83F0-4E10-28464E29C7A5}"/>
              </a:ext>
            </a:extLst>
          </p:cNvPr>
          <p:cNvPicPr>
            <a:picLocks noChangeAspect="1"/>
          </p:cNvPicPr>
          <p:nvPr/>
        </p:nvPicPr>
        <p:blipFill>
          <a:blip r:embed="rId7"/>
          <a:stretch>
            <a:fillRect/>
          </a:stretch>
        </p:blipFill>
        <p:spPr>
          <a:xfrm>
            <a:off x="2414279" y="8259551"/>
            <a:ext cx="664415" cy="839109"/>
          </a:xfrm>
          <a:prstGeom prst="rect">
            <a:avLst/>
          </a:prstGeom>
        </p:spPr>
      </p:pic>
      <p:pic>
        <p:nvPicPr>
          <p:cNvPr id="83" name="Bildobjekt 82">
            <a:extLst>
              <a:ext uri="{FF2B5EF4-FFF2-40B4-BE49-F238E27FC236}">
                <a16:creationId xmlns:a16="http://schemas.microsoft.com/office/drawing/2014/main" id="{1CF2E20C-6363-68B8-5E83-1BD355EBC2A3}"/>
              </a:ext>
            </a:extLst>
          </p:cNvPr>
          <p:cNvPicPr>
            <a:picLocks noChangeAspect="1"/>
          </p:cNvPicPr>
          <p:nvPr/>
        </p:nvPicPr>
        <p:blipFill>
          <a:blip r:embed="rId7"/>
          <a:stretch>
            <a:fillRect/>
          </a:stretch>
        </p:blipFill>
        <p:spPr>
          <a:xfrm flipH="1">
            <a:off x="1594154" y="8259551"/>
            <a:ext cx="664415" cy="839109"/>
          </a:xfrm>
          <a:prstGeom prst="rect">
            <a:avLst/>
          </a:prstGeom>
        </p:spPr>
      </p:pic>
      <p:sp>
        <p:nvSpPr>
          <p:cNvPr id="94" name="Rektangel 93">
            <a:extLst>
              <a:ext uri="{FF2B5EF4-FFF2-40B4-BE49-F238E27FC236}">
                <a16:creationId xmlns:a16="http://schemas.microsoft.com/office/drawing/2014/main" id="{364906C2-84AF-2E6B-699B-6972A71DB70F}"/>
              </a:ext>
            </a:extLst>
          </p:cNvPr>
          <p:cNvSpPr/>
          <p:nvPr/>
        </p:nvSpPr>
        <p:spPr>
          <a:xfrm>
            <a:off x="1781079" y="1584798"/>
            <a:ext cx="820289" cy="307777"/>
          </a:xfrm>
          <a:prstGeom prst="rect">
            <a:avLst/>
          </a:prstGeom>
          <a:noFill/>
        </p:spPr>
        <p:txBody>
          <a:bodyPr wrap="none" lIns="91440" tIns="45720" rIns="91440" bIns="45720">
            <a:spAutoFit/>
          </a:bodyPr>
          <a:lstStyle/>
          <a:p>
            <a:pPr algn="ctr"/>
            <a:r>
              <a:rPr lang="sv-SE" sz="1400" b="0" cap="none" spc="0" dirty="0">
                <a:ln w="0"/>
                <a:solidFill>
                  <a:schemeClr val="tx1"/>
                </a:solidFill>
                <a:effectLst>
                  <a:outerShdw blurRad="38100" dist="19050" dir="2700000" algn="tl" rotWithShape="0">
                    <a:schemeClr val="dk1">
                      <a:alpha val="40000"/>
                    </a:schemeClr>
                  </a:outerShdw>
                </a:effectLst>
              </a:rPr>
              <a:t>Wake </a:t>
            </a:r>
            <a:r>
              <a:rPr lang="sv-SE" sz="1400" b="0" cap="none" spc="0" dirty="0" err="1">
                <a:ln w="0"/>
                <a:solidFill>
                  <a:schemeClr val="tx1"/>
                </a:solidFill>
                <a:effectLst>
                  <a:outerShdw blurRad="38100" dist="19050" dir="2700000" algn="tl" rotWithShape="0">
                    <a:schemeClr val="dk1">
                      <a:alpha val="40000"/>
                    </a:schemeClr>
                  </a:outerShdw>
                </a:effectLst>
              </a:rPr>
              <a:t>up</a:t>
            </a:r>
            <a:endParaRPr lang="sv-SE" sz="1400" b="0" cap="none" spc="0" dirty="0">
              <a:ln w="0"/>
              <a:solidFill>
                <a:schemeClr val="tx1"/>
              </a:solidFill>
              <a:effectLst>
                <a:outerShdw blurRad="38100" dist="19050" dir="2700000" algn="tl" rotWithShape="0">
                  <a:schemeClr val="dk1">
                    <a:alpha val="40000"/>
                  </a:schemeClr>
                </a:outerShdw>
              </a:effectLst>
            </a:endParaRPr>
          </a:p>
        </p:txBody>
      </p:sp>
      <p:sp>
        <p:nvSpPr>
          <p:cNvPr id="95" name="textruta 94">
            <a:extLst>
              <a:ext uri="{FF2B5EF4-FFF2-40B4-BE49-F238E27FC236}">
                <a16:creationId xmlns:a16="http://schemas.microsoft.com/office/drawing/2014/main" id="{7A9F9E0C-E52F-3D39-66D0-00F8BFCFF3B5}"/>
              </a:ext>
            </a:extLst>
          </p:cNvPr>
          <p:cNvSpPr txBox="1"/>
          <p:nvPr/>
        </p:nvSpPr>
        <p:spPr>
          <a:xfrm>
            <a:off x="415721" y="9206808"/>
            <a:ext cx="6370988" cy="390235"/>
          </a:xfrm>
          <a:prstGeom prst="rect">
            <a:avLst/>
          </a:prstGeom>
          <a:noFill/>
        </p:spPr>
        <p:txBody>
          <a:bodyPr wrap="square">
            <a:spAutoFit/>
          </a:bodyPr>
          <a:lstStyle/>
          <a:p>
            <a:r>
              <a:rPr lang="en-GB" sz="968" b="1" dirty="0">
                <a:solidFill>
                  <a:srgbClr val="374957"/>
                </a:solidFill>
                <a:latin typeface="Proxima Nova"/>
              </a:rPr>
              <a:t>The hand drawings, with modifications by the current author, are originally from </a:t>
            </a:r>
            <a:r>
              <a:rPr lang="en-GB" sz="968" b="1" dirty="0">
                <a:solidFill>
                  <a:srgbClr val="374957"/>
                </a:solidFill>
                <a:latin typeface="Proxima Nova"/>
                <a:hlinkClick r:id="rId10"/>
              </a:rPr>
              <a:t>http://www.freepik.com</a:t>
            </a:r>
            <a:r>
              <a:rPr lang="en-GB" sz="968" b="1" dirty="0">
                <a:solidFill>
                  <a:srgbClr val="374957"/>
                </a:solidFill>
                <a:latin typeface="Proxima Nova"/>
              </a:rPr>
              <a:t>, designed by rawpixel.com</a:t>
            </a:r>
            <a:endParaRPr lang="en-GB" sz="968" dirty="0"/>
          </a:p>
        </p:txBody>
      </p:sp>
      <p:sp>
        <p:nvSpPr>
          <p:cNvPr id="56" name="TextBox 55">
            <a:extLst>
              <a:ext uri="{FF2B5EF4-FFF2-40B4-BE49-F238E27FC236}">
                <a16:creationId xmlns:a16="http://schemas.microsoft.com/office/drawing/2014/main" id="{8C574DE8-CE92-4A29-AF3B-1DEB7AD733F4}"/>
              </a:ext>
            </a:extLst>
          </p:cNvPr>
          <p:cNvSpPr txBox="1"/>
          <p:nvPr/>
        </p:nvSpPr>
        <p:spPr>
          <a:xfrm>
            <a:off x="493614" y="288971"/>
            <a:ext cx="3432628" cy="369332"/>
          </a:xfrm>
          <a:prstGeom prst="rect">
            <a:avLst/>
          </a:prstGeom>
          <a:noFill/>
        </p:spPr>
        <p:txBody>
          <a:bodyPr wrap="square">
            <a:spAutoFit/>
          </a:bodyPr>
          <a:lstStyle/>
          <a:p>
            <a:r>
              <a:rPr lang="en-US" dirty="0"/>
              <a:t>Hand-action map (</a:t>
            </a:r>
            <a:r>
              <a:rPr lang="en-US" dirty="0" err="1">
                <a:solidFill>
                  <a:srgbClr val="FF0000"/>
                </a:solidFill>
              </a:rPr>
              <a:t>ver</a:t>
            </a:r>
            <a:r>
              <a:rPr lang="en-US" dirty="0">
                <a:solidFill>
                  <a:srgbClr val="FF0000"/>
                </a:solidFill>
              </a:rPr>
              <a:t> 1</a:t>
            </a:r>
            <a:r>
              <a:rPr lang="en-US" dirty="0"/>
              <a:t>)</a:t>
            </a:r>
            <a:endParaRPr lang="en-GB" dirty="0"/>
          </a:p>
        </p:txBody>
      </p:sp>
      <p:sp>
        <p:nvSpPr>
          <p:cNvPr id="84" name="Rektangel: rundade hörn 78">
            <a:extLst>
              <a:ext uri="{FF2B5EF4-FFF2-40B4-BE49-F238E27FC236}">
                <a16:creationId xmlns:a16="http://schemas.microsoft.com/office/drawing/2014/main" id="{2BA7FA09-A861-4C43-8FC4-C5D9F5E43A27}"/>
              </a:ext>
            </a:extLst>
          </p:cNvPr>
          <p:cNvSpPr/>
          <p:nvPr/>
        </p:nvSpPr>
        <p:spPr>
          <a:xfrm>
            <a:off x="4731977" y="8328140"/>
            <a:ext cx="508920" cy="345678"/>
          </a:xfrm>
          <a:prstGeom prst="roundRect">
            <a:avLst/>
          </a:prstGeom>
          <a:solidFill>
            <a:schemeClr val="accent3"/>
          </a:solidFill>
          <a:ln>
            <a:noFill/>
          </a:ln>
          <a:scene3d>
            <a:camera prst="orthographicFront"/>
            <a:lightRig rig="threePt" dir="t"/>
          </a:scene3d>
          <a:sp3d>
            <a:bevelT w="165100" prst="coolSlant"/>
          </a:sp3d>
        </p:spPr>
        <p:style>
          <a:lnRef idx="0">
            <a:scrgbClr r="0" g="0" b="0"/>
          </a:lnRef>
          <a:fillRef idx="0">
            <a:scrgbClr r="0" g="0" b="0"/>
          </a:fillRef>
          <a:effectRef idx="0">
            <a:scrgbClr r="0" g="0" b="0"/>
          </a:effectRef>
          <a:fontRef idx="minor">
            <a:schemeClr val="lt1"/>
          </a:fontRef>
        </p:style>
        <p:txBody>
          <a:bodyPr rtlCol="0" anchor="ctr"/>
          <a:lstStyle/>
          <a:p>
            <a:pPr algn="ctr"/>
            <a:r>
              <a:rPr lang="sv-SE" sz="1463" dirty="0">
                <a:solidFill>
                  <a:schemeClr val="bg1"/>
                </a:solidFill>
              </a:rPr>
              <a:t>+</a:t>
            </a:r>
            <a:endParaRPr lang="en-GB" sz="1463" dirty="0">
              <a:solidFill>
                <a:schemeClr val="bg1"/>
              </a:solidFill>
            </a:endParaRPr>
          </a:p>
        </p:txBody>
      </p:sp>
      <p:sp>
        <p:nvSpPr>
          <p:cNvPr id="85" name="Rektangel: rundade hörn 78">
            <a:extLst>
              <a:ext uri="{FF2B5EF4-FFF2-40B4-BE49-F238E27FC236}">
                <a16:creationId xmlns:a16="http://schemas.microsoft.com/office/drawing/2014/main" id="{409AFD70-1993-4EE1-8C98-FF4CADAAFDB3}"/>
              </a:ext>
            </a:extLst>
          </p:cNvPr>
          <p:cNvSpPr/>
          <p:nvPr/>
        </p:nvSpPr>
        <p:spPr>
          <a:xfrm>
            <a:off x="4731977" y="8794593"/>
            <a:ext cx="508920" cy="345678"/>
          </a:xfrm>
          <a:prstGeom prst="roundRect">
            <a:avLst/>
          </a:prstGeom>
          <a:solidFill>
            <a:schemeClr val="accent3"/>
          </a:solidFill>
          <a:ln>
            <a:noFill/>
          </a:ln>
          <a:scene3d>
            <a:camera prst="orthographicFront"/>
            <a:lightRig rig="threePt" dir="t"/>
          </a:scene3d>
          <a:sp3d>
            <a:bevelT w="165100" prst="coolSlant"/>
          </a:sp3d>
        </p:spPr>
        <p:style>
          <a:lnRef idx="0">
            <a:scrgbClr r="0" g="0" b="0"/>
          </a:lnRef>
          <a:fillRef idx="0">
            <a:scrgbClr r="0" g="0" b="0"/>
          </a:fillRef>
          <a:effectRef idx="0">
            <a:scrgbClr r="0" g="0" b="0"/>
          </a:effectRef>
          <a:fontRef idx="minor">
            <a:schemeClr val="lt1"/>
          </a:fontRef>
        </p:style>
        <p:txBody>
          <a:bodyPr rtlCol="0" anchor="ctr"/>
          <a:lstStyle/>
          <a:p>
            <a:pPr algn="ctr"/>
            <a:r>
              <a:rPr lang="sv-SE" sz="1463" dirty="0">
                <a:solidFill>
                  <a:schemeClr val="bg1"/>
                </a:solidFill>
              </a:rPr>
              <a:t>-</a:t>
            </a:r>
            <a:endParaRPr lang="en-GB" sz="1463" dirty="0">
              <a:solidFill>
                <a:schemeClr val="bg1"/>
              </a:solidFill>
            </a:endParaRPr>
          </a:p>
        </p:txBody>
      </p:sp>
      <p:pic>
        <p:nvPicPr>
          <p:cNvPr id="86" name="Bildobjekt 73">
            <a:extLst>
              <a:ext uri="{FF2B5EF4-FFF2-40B4-BE49-F238E27FC236}">
                <a16:creationId xmlns:a16="http://schemas.microsoft.com/office/drawing/2014/main" id="{2342B054-3458-4BBA-BA9A-420CAFBED9D1}"/>
              </a:ext>
            </a:extLst>
          </p:cNvPr>
          <p:cNvPicPr>
            <a:picLocks noChangeAspect="1"/>
          </p:cNvPicPr>
          <p:nvPr/>
        </p:nvPicPr>
        <p:blipFill>
          <a:blip r:embed="rId6"/>
          <a:stretch>
            <a:fillRect/>
          </a:stretch>
        </p:blipFill>
        <p:spPr>
          <a:xfrm>
            <a:off x="2629744" y="5749824"/>
            <a:ext cx="407491" cy="839109"/>
          </a:xfrm>
          <a:prstGeom prst="rect">
            <a:avLst/>
          </a:prstGeom>
        </p:spPr>
      </p:pic>
      <p:pic>
        <p:nvPicPr>
          <p:cNvPr id="87" name="Bildobjekt 36">
            <a:extLst>
              <a:ext uri="{FF2B5EF4-FFF2-40B4-BE49-F238E27FC236}">
                <a16:creationId xmlns:a16="http://schemas.microsoft.com/office/drawing/2014/main" id="{34006416-C061-4ABD-93C1-A0CA694E646E}"/>
              </a:ext>
            </a:extLst>
          </p:cNvPr>
          <p:cNvPicPr>
            <a:picLocks noChangeAspect="1"/>
          </p:cNvPicPr>
          <p:nvPr/>
        </p:nvPicPr>
        <p:blipFill>
          <a:blip r:embed="rId5"/>
          <a:stretch>
            <a:fillRect/>
          </a:stretch>
        </p:blipFill>
        <p:spPr>
          <a:xfrm>
            <a:off x="2594772" y="4542720"/>
            <a:ext cx="464189" cy="839109"/>
          </a:xfrm>
          <a:prstGeom prst="rect">
            <a:avLst/>
          </a:prstGeom>
        </p:spPr>
      </p:pic>
      <p:sp>
        <p:nvSpPr>
          <p:cNvPr id="88" name="Rektangel: rundade hörn 71">
            <a:extLst>
              <a:ext uri="{FF2B5EF4-FFF2-40B4-BE49-F238E27FC236}">
                <a16:creationId xmlns:a16="http://schemas.microsoft.com/office/drawing/2014/main" id="{8BE34BC0-0834-4ABB-A7AB-43D9A768DCFC}"/>
              </a:ext>
            </a:extLst>
          </p:cNvPr>
          <p:cNvSpPr/>
          <p:nvPr/>
        </p:nvSpPr>
        <p:spPr>
          <a:xfrm>
            <a:off x="3938894" y="6086894"/>
            <a:ext cx="508920" cy="345678"/>
          </a:xfrm>
          <a:prstGeom prst="roundRect">
            <a:avLst/>
          </a:prstGeom>
          <a:solidFill>
            <a:schemeClr val="accent3"/>
          </a:solidFill>
          <a:ln>
            <a:noFill/>
          </a:ln>
          <a:scene3d>
            <a:camera prst="orthographicFront"/>
            <a:lightRig rig="threePt" dir="t"/>
          </a:scene3d>
          <a:sp3d>
            <a:bevelT w="165100" prst="coolSlant"/>
          </a:sp3d>
        </p:spPr>
        <p:style>
          <a:lnRef idx="0">
            <a:scrgbClr r="0" g="0" b="0"/>
          </a:lnRef>
          <a:fillRef idx="0">
            <a:scrgbClr r="0" g="0" b="0"/>
          </a:fillRef>
          <a:effectRef idx="0">
            <a:scrgbClr r="0" g="0" b="0"/>
          </a:effectRef>
          <a:fontRef idx="minor">
            <a:schemeClr val="lt1"/>
          </a:fontRef>
        </p:style>
        <p:txBody>
          <a:bodyPr rtlCol="0" anchor="ctr"/>
          <a:lstStyle/>
          <a:p>
            <a:pPr algn="ctr"/>
            <a:r>
              <a:rPr lang="sv-SE" sz="1463" noProof="1">
                <a:solidFill>
                  <a:schemeClr val="bg1"/>
                </a:solidFill>
              </a:rPr>
              <a:t>Ctrl</a:t>
            </a:r>
          </a:p>
        </p:txBody>
      </p:sp>
      <p:sp>
        <p:nvSpPr>
          <p:cNvPr id="89" name="Rektangel: rundade hörn 77">
            <a:extLst>
              <a:ext uri="{FF2B5EF4-FFF2-40B4-BE49-F238E27FC236}">
                <a16:creationId xmlns:a16="http://schemas.microsoft.com/office/drawing/2014/main" id="{3E5DA1D7-5F1E-4FF9-8D2A-7EE44615E879}"/>
              </a:ext>
            </a:extLst>
          </p:cNvPr>
          <p:cNvSpPr/>
          <p:nvPr/>
        </p:nvSpPr>
        <p:spPr>
          <a:xfrm>
            <a:off x="3938893" y="7238143"/>
            <a:ext cx="508920" cy="345678"/>
          </a:xfrm>
          <a:prstGeom prst="roundRect">
            <a:avLst/>
          </a:prstGeom>
          <a:solidFill>
            <a:schemeClr val="accent3"/>
          </a:solidFill>
          <a:ln>
            <a:noFill/>
          </a:ln>
          <a:scene3d>
            <a:camera prst="orthographicFront"/>
            <a:lightRig rig="threePt" dir="t"/>
          </a:scene3d>
          <a:sp3d>
            <a:bevelT w="165100" prst="coolSlant"/>
          </a:sp3d>
        </p:spPr>
        <p:style>
          <a:lnRef idx="0">
            <a:scrgbClr r="0" g="0" b="0"/>
          </a:lnRef>
          <a:fillRef idx="0">
            <a:scrgbClr r="0" g="0" b="0"/>
          </a:fillRef>
          <a:effectRef idx="0">
            <a:scrgbClr r="0" g="0" b="0"/>
          </a:effectRef>
          <a:fontRef idx="minor">
            <a:schemeClr val="lt1"/>
          </a:fontRef>
        </p:style>
        <p:txBody>
          <a:bodyPr rtlCol="0" anchor="ctr"/>
          <a:lstStyle/>
          <a:p>
            <a:pPr algn="ctr"/>
            <a:r>
              <a:rPr lang="sv-SE" sz="1463" noProof="1">
                <a:solidFill>
                  <a:schemeClr val="bg1"/>
                </a:solidFill>
              </a:rPr>
              <a:t>Ctrl</a:t>
            </a:r>
          </a:p>
        </p:txBody>
      </p:sp>
      <p:sp>
        <p:nvSpPr>
          <p:cNvPr id="90" name="Rektangel: rundade hörn 1">
            <a:extLst>
              <a:ext uri="{FF2B5EF4-FFF2-40B4-BE49-F238E27FC236}">
                <a16:creationId xmlns:a16="http://schemas.microsoft.com/office/drawing/2014/main" id="{0829DF16-CFA7-4E1C-BF66-66BF65EB771C}"/>
              </a:ext>
            </a:extLst>
          </p:cNvPr>
          <p:cNvSpPr/>
          <p:nvPr/>
        </p:nvSpPr>
        <p:spPr>
          <a:xfrm>
            <a:off x="3935493" y="8570151"/>
            <a:ext cx="508920" cy="345678"/>
          </a:xfrm>
          <a:prstGeom prst="roundRect">
            <a:avLst/>
          </a:prstGeom>
          <a:solidFill>
            <a:schemeClr val="accent3"/>
          </a:solidFill>
          <a:ln>
            <a:noFill/>
          </a:ln>
          <a:scene3d>
            <a:camera prst="orthographicFront"/>
            <a:lightRig rig="threePt" dir="t"/>
          </a:scene3d>
          <a:sp3d>
            <a:bevelT w="165100" prst="coolSlant"/>
          </a:sp3d>
        </p:spPr>
        <p:style>
          <a:lnRef idx="0">
            <a:scrgbClr r="0" g="0" b="0"/>
          </a:lnRef>
          <a:fillRef idx="0">
            <a:scrgbClr r="0" g="0" b="0"/>
          </a:fillRef>
          <a:effectRef idx="0">
            <a:scrgbClr r="0" g="0" b="0"/>
          </a:effectRef>
          <a:fontRef idx="minor">
            <a:schemeClr val="lt1"/>
          </a:fontRef>
        </p:style>
        <p:txBody>
          <a:bodyPr rtlCol="0" anchor="ctr"/>
          <a:lstStyle/>
          <a:p>
            <a:pPr algn="ctr"/>
            <a:r>
              <a:rPr lang="sv-SE" sz="1463" noProof="1">
                <a:solidFill>
                  <a:schemeClr val="bg1"/>
                </a:solidFill>
              </a:rPr>
              <a:t>Ctrl</a:t>
            </a:r>
          </a:p>
        </p:txBody>
      </p:sp>
    </p:spTree>
    <p:extLst>
      <p:ext uri="{BB962C8B-B14F-4D97-AF65-F5344CB8AC3E}">
        <p14:creationId xmlns:p14="http://schemas.microsoft.com/office/powerpoint/2010/main" val="2740023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ktangel: rundade hörn 71">
            <a:extLst>
              <a:ext uri="{FF2B5EF4-FFF2-40B4-BE49-F238E27FC236}">
                <a16:creationId xmlns:a16="http://schemas.microsoft.com/office/drawing/2014/main" id="{C1810676-821D-2BA0-7D67-C430DD9FE173}"/>
              </a:ext>
            </a:extLst>
          </p:cNvPr>
          <p:cNvSpPr/>
          <p:nvPr/>
        </p:nvSpPr>
        <p:spPr>
          <a:xfrm>
            <a:off x="3938894" y="6086894"/>
            <a:ext cx="508920" cy="345678"/>
          </a:xfrm>
          <a:prstGeom prst="roundRect">
            <a:avLst/>
          </a:prstGeom>
          <a:solidFill>
            <a:schemeClr val="accent3"/>
          </a:solidFill>
          <a:ln>
            <a:noFill/>
          </a:ln>
          <a:scene3d>
            <a:camera prst="orthographicFront"/>
            <a:lightRig rig="threePt" dir="t"/>
          </a:scene3d>
          <a:sp3d>
            <a:bevelT w="165100" prst="coolSlant"/>
          </a:sp3d>
        </p:spPr>
        <p:style>
          <a:lnRef idx="0">
            <a:scrgbClr r="0" g="0" b="0"/>
          </a:lnRef>
          <a:fillRef idx="0">
            <a:scrgbClr r="0" g="0" b="0"/>
          </a:fillRef>
          <a:effectRef idx="0">
            <a:scrgbClr r="0" g="0" b="0"/>
          </a:effectRef>
          <a:fontRef idx="minor">
            <a:schemeClr val="lt1"/>
          </a:fontRef>
        </p:style>
        <p:txBody>
          <a:bodyPr rtlCol="0" anchor="ctr"/>
          <a:lstStyle/>
          <a:p>
            <a:pPr algn="ctr"/>
            <a:r>
              <a:rPr lang="sv-SE" sz="1463" noProof="1">
                <a:solidFill>
                  <a:schemeClr val="bg1"/>
                </a:solidFill>
              </a:rPr>
              <a:t>Ctrl</a:t>
            </a:r>
          </a:p>
        </p:txBody>
      </p:sp>
      <p:pic>
        <p:nvPicPr>
          <p:cNvPr id="73" name="Bildobjekt 72">
            <a:extLst>
              <a:ext uri="{FF2B5EF4-FFF2-40B4-BE49-F238E27FC236}">
                <a16:creationId xmlns:a16="http://schemas.microsoft.com/office/drawing/2014/main" id="{79910E6A-1332-035D-EDE0-D323C771CD43}"/>
              </a:ext>
            </a:extLst>
          </p:cNvPr>
          <p:cNvPicPr>
            <a:picLocks noChangeAspect="1"/>
          </p:cNvPicPr>
          <p:nvPr/>
        </p:nvPicPr>
        <p:blipFill>
          <a:blip r:embed="rId3"/>
          <a:stretch>
            <a:fillRect/>
          </a:stretch>
        </p:blipFill>
        <p:spPr>
          <a:xfrm flipH="1">
            <a:off x="1621655" y="5930533"/>
            <a:ext cx="445846" cy="658400"/>
          </a:xfrm>
          <a:prstGeom prst="rect">
            <a:avLst/>
          </a:prstGeom>
        </p:spPr>
      </p:pic>
      <p:pic>
        <p:nvPicPr>
          <p:cNvPr id="74" name="Bildobjekt 73">
            <a:extLst>
              <a:ext uri="{FF2B5EF4-FFF2-40B4-BE49-F238E27FC236}">
                <a16:creationId xmlns:a16="http://schemas.microsoft.com/office/drawing/2014/main" id="{4E4B7C23-CEE5-3810-2426-65225C9E0276}"/>
              </a:ext>
            </a:extLst>
          </p:cNvPr>
          <p:cNvPicPr>
            <a:picLocks noChangeAspect="1"/>
          </p:cNvPicPr>
          <p:nvPr/>
        </p:nvPicPr>
        <p:blipFill>
          <a:blip r:embed="rId4"/>
          <a:stretch>
            <a:fillRect/>
          </a:stretch>
        </p:blipFill>
        <p:spPr>
          <a:xfrm>
            <a:off x="2629744" y="5749824"/>
            <a:ext cx="407491" cy="839109"/>
          </a:xfrm>
          <a:prstGeom prst="rect">
            <a:avLst/>
          </a:prstGeom>
        </p:spPr>
      </p:pic>
      <p:grpSp>
        <p:nvGrpSpPr>
          <p:cNvPr id="75" name="Grupp 74">
            <a:extLst>
              <a:ext uri="{FF2B5EF4-FFF2-40B4-BE49-F238E27FC236}">
                <a16:creationId xmlns:a16="http://schemas.microsoft.com/office/drawing/2014/main" id="{64504642-F421-6331-E2A6-6622AFF11C66}"/>
              </a:ext>
            </a:extLst>
          </p:cNvPr>
          <p:cNvGrpSpPr/>
          <p:nvPr/>
        </p:nvGrpSpPr>
        <p:grpSpPr>
          <a:xfrm>
            <a:off x="4750068" y="5988256"/>
            <a:ext cx="455704" cy="542953"/>
            <a:chOff x="5334618" y="7142916"/>
            <a:chExt cx="560867" cy="668250"/>
          </a:xfrm>
        </p:grpSpPr>
        <p:pic>
          <p:nvPicPr>
            <p:cNvPr id="76" name="Bildobjekt 75">
              <a:extLst>
                <a:ext uri="{FF2B5EF4-FFF2-40B4-BE49-F238E27FC236}">
                  <a16:creationId xmlns:a16="http://schemas.microsoft.com/office/drawing/2014/main" id="{5F6B9A42-87E5-4566-6DAB-0C64924F648C}"/>
                </a:ext>
              </a:extLst>
            </p:cNvPr>
            <p:cNvPicPr>
              <a:picLocks noChangeAspect="1"/>
            </p:cNvPicPr>
            <p:nvPr/>
          </p:nvPicPr>
          <p:blipFill rotWithShape="1">
            <a:blip r:embed="rId5"/>
            <a:srcRect l="50824" r="23764"/>
            <a:stretch/>
          </p:blipFill>
          <p:spPr>
            <a:xfrm>
              <a:off x="5334618" y="7142916"/>
              <a:ext cx="560867" cy="668250"/>
            </a:xfrm>
            <a:prstGeom prst="rect">
              <a:avLst/>
            </a:prstGeom>
          </p:spPr>
        </p:pic>
        <p:sp>
          <p:nvSpPr>
            <p:cNvPr id="77" name="Pil: upp-ned 76">
              <a:extLst>
                <a:ext uri="{FF2B5EF4-FFF2-40B4-BE49-F238E27FC236}">
                  <a16:creationId xmlns:a16="http://schemas.microsoft.com/office/drawing/2014/main" id="{1014E80E-D24B-B7E6-2C36-66796CBC1E70}"/>
                </a:ext>
              </a:extLst>
            </p:cNvPr>
            <p:cNvSpPr/>
            <p:nvPr/>
          </p:nvSpPr>
          <p:spPr>
            <a:xfrm>
              <a:off x="5592560" y="7233197"/>
              <a:ext cx="32973" cy="132104"/>
            </a:xfrm>
            <a:prstGeom prst="upDownArrow">
              <a:avLst>
                <a:gd name="adj1" fmla="val 17500"/>
                <a:gd name="adj2" fmla="val 9874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68"/>
            </a:p>
          </p:txBody>
        </p:sp>
      </p:grpSp>
      <p:sp>
        <p:nvSpPr>
          <p:cNvPr id="78" name="Rektangel: rundade hörn 77">
            <a:extLst>
              <a:ext uri="{FF2B5EF4-FFF2-40B4-BE49-F238E27FC236}">
                <a16:creationId xmlns:a16="http://schemas.microsoft.com/office/drawing/2014/main" id="{4A70167A-FBA3-BA1B-AF4A-3BA3E8661B72}"/>
              </a:ext>
            </a:extLst>
          </p:cNvPr>
          <p:cNvSpPr/>
          <p:nvPr/>
        </p:nvSpPr>
        <p:spPr>
          <a:xfrm>
            <a:off x="3938893" y="7238143"/>
            <a:ext cx="508920" cy="345678"/>
          </a:xfrm>
          <a:prstGeom prst="roundRect">
            <a:avLst/>
          </a:prstGeom>
          <a:solidFill>
            <a:schemeClr val="accent3"/>
          </a:solidFill>
          <a:ln>
            <a:noFill/>
          </a:ln>
          <a:scene3d>
            <a:camera prst="orthographicFront"/>
            <a:lightRig rig="threePt" dir="t"/>
          </a:scene3d>
          <a:sp3d>
            <a:bevelT w="165100" prst="coolSlant"/>
          </a:sp3d>
        </p:spPr>
        <p:style>
          <a:lnRef idx="0">
            <a:scrgbClr r="0" g="0" b="0"/>
          </a:lnRef>
          <a:fillRef idx="0">
            <a:scrgbClr r="0" g="0" b="0"/>
          </a:fillRef>
          <a:effectRef idx="0">
            <a:scrgbClr r="0" g="0" b="0"/>
          </a:effectRef>
          <a:fontRef idx="minor">
            <a:schemeClr val="lt1"/>
          </a:fontRef>
        </p:style>
        <p:txBody>
          <a:bodyPr rtlCol="0" anchor="ctr"/>
          <a:lstStyle/>
          <a:p>
            <a:pPr algn="ctr"/>
            <a:r>
              <a:rPr lang="sv-SE" sz="1463" noProof="1">
                <a:solidFill>
                  <a:schemeClr val="bg1"/>
                </a:solidFill>
              </a:rPr>
              <a:t>Ctrl</a:t>
            </a:r>
          </a:p>
        </p:txBody>
      </p:sp>
      <p:sp>
        <p:nvSpPr>
          <p:cNvPr id="79" name="Rektangel: rundade hörn 78">
            <a:extLst>
              <a:ext uri="{FF2B5EF4-FFF2-40B4-BE49-F238E27FC236}">
                <a16:creationId xmlns:a16="http://schemas.microsoft.com/office/drawing/2014/main" id="{DA46F885-B6ED-A57D-5DF7-986EF18AF83B}"/>
              </a:ext>
            </a:extLst>
          </p:cNvPr>
          <p:cNvSpPr/>
          <p:nvPr/>
        </p:nvSpPr>
        <p:spPr>
          <a:xfrm>
            <a:off x="4750068" y="7240236"/>
            <a:ext cx="508920" cy="345678"/>
          </a:xfrm>
          <a:prstGeom prst="roundRect">
            <a:avLst/>
          </a:prstGeom>
          <a:solidFill>
            <a:schemeClr val="accent3"/>
          </a:solidFill>
          <a:ln>
            <a:noFill/>
          </a:ln>
          <a:scene3d>
            <a:camera prst="orthographicFront"/>
            <a:lightRig rig="threePt" dir="t"/>
          </a:scene3d>
          <a:sp3d>
            <a:bevelT w="165100" prst="coolSlant"/>
          </a:sp3d>
        </p:spPr>
        <p:style>
          <a:lnRef idx="0">
            <a:scrgbClr r="0" g="0" b="0"/>
          </a:lnRef>
          <a:fillRef idx="0">
            <a:scrgbClr r="0" g="0" b="0"/>
          </a:fillRef>
          <a:effectRef idx="0">
            <a:scrgbClr r="0" g="0" b="0"/>
          </a:effectRef>
          <a:fontRef idx="minor">
            <a:schemeClr val="lt1"/>
          </a:fontRef>
        </p:style>
        <p:txBody>
          <a:bodyPr rtlCol="0" anchor="ctr"/>
          <a:lstStyle/>
          <a:p>
            <a:pPr algn="ctr"/>
            <a:r>
              <a:rPr lang="sv-SE" sz="1463" dirty="0">
                <a:solidFill>
                  <a:schemeClr val="bg1"/>
                </a:solidFill>
              </a:rPr>
              <a:t>L</a:t>
            </a:r>
            <a:endParaRPr lang="en-GB" sz="1463" dirty="0">
              <a:solidFill>
                <a:schemeClr val="bg1"/>
              </a:solidFill>
            </a:endParaRPr>
          </a:p>
        </p:txBody>
      </p:sp>
      <p:pic>
        <p:nvPicPr>
          <p:cNvPr id="80" name="Bildobjekt 79">
            <a:extLst>
              <a:ext uri="{FF2B5EF4-FFF2-40B4-BE49-F238E27FC236}">
                <a16:creationId xmlns:a16="http://schemas.microsoft.com/office/drawing/2014/main" id="{469AD4EF-7FFA-3B90-3A7A-7AE23775687D}"/>
              </a:ext>
            </a:extLst>
          </p:cNvPr>
          <p:cNvPicPr>
            <a:picLocks noChangeAspect="1"/>
          </p:cNvPicPr>
          <p:nvPr/>
        </p:nvPicPr>
        <p:blipFill>
          <a:blip r:embed="rId3"/>
          <a:stretch>
            <a:fillRect/>
          </a:stretch>
        </p:blipFill>
        <p:spPr>
          <a:xfrm flipH="1">
            <a:off x="1630826" y="7044898"/>
            <a:ext cx="445846" cy="658400"/>
          </a:xfrm>
          <a:prstGeom prst="rect">
            <a:avLst/>
          </a:prstGeom>
        </p:spPr>
      </p:pic>
      <p:pic>
        <p:nvPicPr>
          <p:cNvPr id="81" name="Bildobjekt 80">
            <a:extLst>
              <a:ext uri="{FF2B5EF4-FFF2-40B4-BE49-F238E27FC236}">
                <a16:creationId xmlns:a16="http://schemas.microsoft.com/office/drawing/2014/main" id="{85A53F10-839D-C020-3409-5EA478CD352C}"/>
              </a:ext>
            </a:extLst>
          </p:cNvPr>
          <p:cNvPicPr>
            <a:picLocks noChangeAspect="1"/>
          </p:cNvPicPr>
          <p:nvPr/>
        </p:nvPicPr>
        <p:blipFill>
          <a:blip r:embed="rId6"/>
          <a:stretch>
            <a:fillRect/>
          </a:stretch>
        </p:blipFill>
        <p:spPr>
          <a:xfrm>
            <a:off x="2414279" y="6864188"/>
            <a:ext cx="664415" cy="839109"/>
          </a:xfrm>
          <a:prstGeom prst="rect">
            <a:avLst/>
          </a:prstGeom>
        </p:spPr>
      </p:pic>
      <p:pic>
        <p:nvPicPr>
          <p:cNvPr id="82" name="Bildobjekt 81">
            <a:extLst>
              <a:ext uri="{FF2B5EF4-FFF2-40B4-BE49-F238E27FC236}">
                <a16:creationId xmlns:a16="http://schemas.microsoft.com/office/drawing/2014/main" id="{A854BE16-7F8A-83F0-4E10-28464E29C7A5}"/>
              </a:ext>
            </a:extLst>
          </p:cNvPr>
          <p:cNvPicPr>
            <a:picLocks noChangeAspect="1"/>
          </p:cNvPicPr>
          <p:nvPr/>
        </p:nvPicPr>
        <p:blipFill>
          <a:blip r:embed="rId6"/>
          <a:stretch>
            <a:fillRect/>
          </a:stretch>
        </p:blipFill>
        <p:spPr>
          <a:xfrm>
            <a:off x="2414279" y="8259547"/>
            <a:ext cx="664415" cy="839109"/>
          </a:xfrm>
          <a:prstGeom prst="rect">
            <a:avLst/>
          </a:prstGeom>
        </p:spPr>
      </p:pic>
      <p:pic>
        <p:nvPicPr>
          <p:cNvPr id="83" name="Bildobjekt 82">
            <a:extLst>
              <a:ext uri="{FF2B5EF4-FFF2-40B4-BE49-F238E27FC236}">
                <a16:creationId xmlns:a16="http://schemas.microsoft.com/office/drawing/2014/main" id="{1CF2E20C-6363-68B8-5E83-1BD355EBC2A3}"/>
              </a:ext>
            </a:extLst>
          </p:cNvPr>
          <p:cNvPicPr>
            <a:picLocks noChangeAspect="1"/>
          </p:cNvPicPr>
          <p:nvPr/>
        </p:nvPicPr>
        <p:blipFill>
          <a:blip r:embed="rId6"/>
          <a:stretch>
            <a:fillRect/>
          </a:stretch>
        </p:blipFill>
        <p:spPr>
          <a:xfrm flipH="1">
            <a:off x="1594154" y="8259547"/>
            <a:ext cx="664415" cy="839109"/>
          </a:xfrm>
          <a:prstGeom prst="rect">
            <a:avLst/>
          </a:prstGeom>
        </p:spPr>
      </p:pic>
      <p:sp>
        <p:nvSpPr>
          <p:cNvPr id="95" name="textruta 94">
            <a:extLst>
              <a:ext uri="{FF2B5EF4-FFF2-40B4-BE49-F238E27FC236}">
                <a16:creationId xmlns:a16="http://schemas.microsoft.com/office/drawing/2014/main" id="{7A9F9E0C-E52F-3D39-66D0-00F8BFCFF3B5}"/>
              </a:ext>
            </a:extLst>
          </p:cNvPr>
          <p:cNvSpPr txBox="1"/>
          <p:nvPr/>
        </p:nvSpPr>
        <p:spPr>
          <a:xfrm>
            <a:off x="415721" y="9206808"/>
            <a:ext cx="6370988" cy="390235"/>
          </a:xfrm>
          <a:prstGeom prst="rect">
            <a:avLst/>
          </a:prstGeom>
          <a:noFill/>
        </p:spPr>
        <p:txBody>
          <a:bodyPr wrap="square">
            <a:spAutoFit/>
          </a:bodyPr>
          <a:lstStyle/>
          <a:p>
            <a:r>
              <a:rPr lang="en-GB" sz="968" b="1" dirty="0">
                <a:solidFill>
                  <a:srgbClr val="374957"/>
                </a:solidFill>
                <a:latin typeface="Proxima Nova"/>
              </a:rPr>
              <a:t>The hand drawings, with modifications by the current author, are originally from </a:t>
            </a:r>
            <a:r>
              <a:rPr lang="en-GB" sz="968" b="1" dirty="0">
                <a:solidFill>
                  <a:srgbClr val="374957"/>
                </a:solidFill>
                <a:latin typeface="Proxima Nova"/>
                <a:hlinkClick r:id="rId7"/>
              </a:rPr>
              <a:t>http://www.freepik.com</a:t>
            </a:r>
            <a:r>
              <a:rPr lang="en-GB" sz="968" b="1" dirty="0">
                <a:solidFill>
                  <a:srgbClr val="374957"/>
                </a:solidFill>
                <a:latin typeface="Proxima Nova"/>
              </a:rPr>
              <a:t>, designed by rawpixel.com</a:t>
            </a:r>
            <a:endParaRPr lang="en-GB" sz="968" dirty="0"/>
          </a:p>
        </p:txBody>
      </p:sp>
      <p:sp>
        <p:nvSpPr>
          <p:cNvPr id="2" name="Rektangel: rundade hörn 1">
            <a:extLst>
              <a:ext uri="{FF2B5EF4-FFF2-40B4-BE49-F238E27FC236}">
                <a16:creationId xmlns:a16="http://schemas.microsoft.com/office/drawing/2014/main" id="{8B30EC29-372F-A584-8213-6D4CE13DFD5E}"/>
              </a:ext>
            </a:extLst>
          </p:cNvPr>
          <p:cNvSpPr/>
          <p:nvPr/>
        </p:nvSpPr>
        <p:spPr>
          <a:xfrm>
            <a:off x="3935493" y="8570151"/>
            <a:ext cx="508920" cy="345678"/>
          </a:xfrm>
          <a:prstGeom prst="roundRect">
            <a:avLst/>
          </a:prstGeom>
          <a:solidFill>
            <a:schemeClr val="accent3"/>
          </a:solidFill>
          <a:ln>
            <a:noFill/>
          </a:ln>
          <a:scene3d>
            <a:camera prst="orthographicFront"/>
            <a:lightRig rig="threePt" dir="t"/>
          </a:scene3d>
          <a:sp3d>
            <a:bevelT w="165100" prst="coolSlant"/>
          </a:sp3d>
        </p:spPr>
        <p:style>
          <a:lnRef idx="0">
            <a:scrgbClr r="0" g="0" b="0"/>
          </a:lnRef>
          <a:fillRef idx="0">
            <a:scrgbClr r="0" g="0" b="0"/>
          </a:fillRef>
          <a:effectRef idx="0">
            <a:scrgbClr r="0" g="0" b="0"/>
          </a:effectRef>
          <a:fontRef idx="minor">
            <a:schemeClr val="lt1"/>
          </a:fontRef>
        </p:style>
        <p:txBody>
          <a:bodyPr rtlCol="0" anchor="ctr"/>
          <a:lstStyle/>
          <a:p>
            <a:pPr algn="ctr"/>
            <a:r>
              <a:rPr lang="sv-SE" sz="1463" noProof="1">
                <a:solidFill>
                  <a:schemeClr val="bg1"/>
                </a:solidFill>
              </a:rPr>
              <a:t>Ctrl</a:t>
            </a:r>
          </a:p>
        </p:txBody>
      </p:sp>
      <p:grpSp>
        <p:nvGrpSpPr>
          <p:cNvPr id="3" name="Grupp 2">
            <a:extLst>
              <a:ext uri="{FF2B5EF4-FFF2-40B4-BE49-F238E27FC236}">
                <a16:creationId xmlns:a16="http://schemas.microsoft.com/office/drawing/2014/main" id="{7B41ED88-6FDA-310D-906C-357622569167}"/>
              </a:ext>
            </a:extLst>
          </p:cNvPr>
          <p:cNvGrpSpPr/>
          <p:nvPr/>
        </p:nvGrpSpPr>
        <p:grpSpPr>
          <a:xfrm>
            <a:off x="4746667" y="8471513"/>
            <a:ext cx="455704" cy="542953"/>
            <a:chOff x="5334618" y="7142916"/>
            <a:chExt cx="560867" cy="668250"/>
          </a:xfrm>
        </p:grpSpPr>
        <p:pic>
          <p:nvPicPr>
            <p:cNvPr id="4" name="Bildobjekt 3">
              <a:extLst>
                <a:ext uri="{FF2B5EF4-FFF2-40B4-BE49-F238E27FC236}">
                  <a16:creationId xmlns:a16="http://schemas.microsoft.com/office/drawing/2014/main" id="{B1B1225E-9566-5B3C-1BC2-6C07F2A88936}"/>
                </a:ext>
              </a:extLst>
            </p:cNvPr>
            <p:cNvPicPr>
              <a:picLocks noChangeAspect="1"/>
            </p:cNvPicPr>
            <p:nvPr/>
          </p:nvPicPr>
          <p:blipFill rotWithShape="1">
            <a:blip r:embed="rId5"/>
            <a:srcRect l="50824" r="23764"/>
            <a:stretch/>
          </p:blipFill>
          <p:spPr>
            <a:xfrm>
              <a:off x="5334618" y="7142916"/>
              <a:ext cx="560867" cy="668250"/>
            </a:xfrm>
            <a:prstGeom prst="rect">
              <a:avLst/>
            </a:prstGeom>
          </p:spPr>
        </p:pic>
        <p:sp>
          <p:nvSpPr>
            <p:cNvPr id="5" name="Pil: upp-ned 4">
              <a:extLst>
                <a:ext uri="{FF2B5EF4-FFF2-40B4-BE49-F238E27FC236}">
                  <a16:creationId xmlns:a16="http://schemas.microsoft.com/office/drawing/2014/main" id="{90F6B6AB-A15E-CED7-E6DE-EDFBC468F023}"/>
                </a:ext>
              </a:extLst>
            </p:cNvPr>
            <p:cNvSpPr/>
            <p:nvPr/>
          </p:nvSpPr>
          <p:spPr>
            <a:xfrm>
              <a:off x="5592560" y="7233197"/>
              <a:ext cx="32973" cy="132104"/>
            </a:xfrm>
            <a:prstGeom prst="upDownArrow">
              <a:avLst>
                <a:gd name="adj1" fmla="val 17500"/>
                <a:gd name="adj2" fmla="val 9874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68"/>
            </a:p>
          </p:txBody>
        </p:sp>
      </p:grpSp>
      <p:pic>
        <p:nvPicPr>
          <p:cNvPr id="55" name="Bildobjekt 32">
            <a:extLst>
              <a:ext uri="{FF2B5EF4-FFF2-40B4-BE49-F238E27FC236}">
                <a16:creationId xmlns:a16="http://schemas.microsoft.com/office/drawing/2014/main" id="{F6D2FCDC-4864-4A3E-9A93-5DA1A1AB71DC}"/>
              </a:ext>
            </a:extLst>
          </p:cNvPr>
          <p:cNvPicPr>
            <a:picLocks noChangeAspect="1"/>
          </p:cNvPicPr>
          <p:nvPr/>
        </p:nvPicPr>
        <p:blipFill>
          <a:blip r:embed="rId8"/>
          <a:stretch>
            <a:fillRect/>
          </a:stretch>
        </p:blipFill>
        <p:spPr>
          <a:xfrm>
            <a:off x="1032434" y="1316861"/>
            <a:ext cx="507150" cy="838855"/>
          </a:xfrm>
          <a:prstGeom prst="rect">
            <a:avLst/>
          </a:prstGeom>
        </p:spPr>
      </p:pic>
      <p:pic>
        <p:nvPicPr>
          <p:cNvPr id="56" name="Bildobjekt 34">
            <a:extLst>
              <a:ext uri="{FF2B5EF4-FFF2-40B4-BE49-F238E27FC236}">
                <a16:creationId xmlns:a16="http://schemas.microsoft.com/office/drawing/2014/main" id="{D224AC69-9E3C-423F-AB32-9597013D6383}"/>
              </a:ext>
            </a:extLst>
          </p:cNvPr>
          <p:cNvPicPr>
            <a:picLocks noChangeAspect="1"/>
          </p:cNvPicPr>
          <p:nvPr/>
        </p:nvPicPr>
        <p:blipFill>
          <a:blip r:embed="rId3"/>
          <a:stretch>
            <a:fillRect/>
          </a:stretch>
        </p:blipFill>
        <p:spPr>
          <a:xfrm>
            <a:off x="3835079" y="2462856"/>
            <a:ext cx="445846" cy="658400"/>
          </a:xfrm>
          <a:prstGeom prst="rect">
            <a:avLst/>
          </a:prstGeom>
        </p:spPr>
      </p:pic>
      <p:pic>
        <p:nvPicPr>
          <p:cNvPr id="65" name="Bildobjekt 36">
            <a:extLst>
              <a:ext uri="{FF2B5EF4-FFF2-40B4-BE49-F238E27FC236}">
                <a16:creationId xmlns:a16="http://schemas.microsoft.com/office/drawing/2014/main" id="{EFB7B4A6-AA92-4879-9676-263A66C03A8D}"/>
              </a:ext>
            </a:extLst>
          </p:cNvPr>
          <p:cNvPicPr>
            <a:picLocks noChangeAspect="1"/>
          </p:cNvPicPr>
          <p:nvPr/>
        </p:nvPicPr>
        <p:blipFill>
          <a:blip r:embed="rId9"/>
          <a:stretch>
            <a:fillRect/>
          </a:stretch>
        </p:blipFill>
        <p:spPr>
          <a:xfrm>
            <a:off x="894185" y="2316027"/>
            <a:ext cx="464189" cy="839109"/>
          </a:xfrm>
          <a:prstGeom prst="rect">
            <a:avLst/>
          </a:prstGeom>
        </p:spPr>
      </p:pic>
      <p:pic>
        <p:nvPicPr>
          <p:cNvPr id="84" name="Bildobjekt 38">
            <a:extLst>
              <a:ext uri="{FF2B5EF4-FFF2-40B4-BE49-F238E27FC236}">
                <a16:creationId xmlns:a16="http://schemas.microsoft.com/office/drawing/2014/main" id="{4CAAC414-F168-446A-B980-2804FFC716B2}"/>
              </a:ext>
            </a:extLst>
          </p:cNvPr>
          <p:cNvPicPr>
            <a:picLocks noChangeAspect="1"/>
          </p:cNvPicPr>
          <p:nvPr/>
        </p:nvPicPr>
        <p:blipFill>
          <a:blip r:embed="rId4"/>
          <a:stretch>
            <a:fillRect/>
          </a:stretch>
        </p:blipFill>
        <p:spPr>
          <a:xfrm>
            <a:off x="3881594" y="3358094"/>
            <a:ext cx="407491" cy="839109"/>
          </a:xfrm>
          <a:prstGeom prst="rect">
            <a:avLst/>
          </a:prstGeom>
        </p:spPr>
      </p:pic>
      <p:pic>
        <p:nvPicPr>
          <p:cNvPr id="85" name="Bildobjekt 40">
            <a:extLst>
              <a:ext uri="{FF2B5EF4-FFF2-40B4-BE49-F238E27FC236}">
                <a16:creationId xmlns:a16="http://schemas.microsoft.com/office/drawing/2014/main" id="{517062A4-EF2C-4BF0-8C8F-53EA8EE9FDE9}"/>
              </a:ext>
            </a:extLst>
          </p:cNvPr>
          <p:cNvPicPr>
            <a:picLocks noChangeAspect="1"/>
          </p:cNvPicPr>
          <p:nvPr/>
        </p:nvPicPr>
        <p:blipFill>
          <a:blip r:embed="rId6"/>
          <a:stretch>
            <a:fillRect/>
          </a:stretch>
        </p:blipFill>
        <p:spPr>
          <a:xfrm>
            <a:off x="662635" y="3290045"/>
            <a:ext cx="664415" cy="839109"/>
          </a:xfrm>
          <a:prstGeom prst="rect">
            <a:avLst/>
          </a:prstGeom>
        </p:spPr>
      </p:pic>
      <p:grpSp>
        <p:nvGrpSpPr>
          <p:cNvPr id="87" name="Grupp 61">
            <a:extLst>
              <a:ext uri="{FF2B5EF4-FFF2-40B4-BE49-F238E27FC236}">
                <a16:creationId xmlns:a16="http://schemas.microsoft.com/office/drawing/2014/main" id="{EB84BACD-D3D6-4DE3-A182-8527C3C64093}"/>
              </a:ext>
            </a:extLst>
          </p:cNvPr>
          <p:cNvGrpSpPr/>
          <p:nvPr/>
        </p:nvGrpSpPr>
        <p:grpSpPr>
          <a:xfrm>
            <a:off x="1824928" y="2405633"/>
            <a:ext cx="647764" cy="752990"/>
            <a:chOff x="1489298" y="5689908"/>
            <a:chExt cx="797248" cy="926757"/>
          </a:xfrm>
        </p:grpSpPr>
        <p:pic>
          <p:nvPicPr>
            <p:cNvPr id="88" name="Bildobjekt 48">
              <a:extLst>
                <a:ext uri="{FF2B5EF4-FFF2-40B4-BE49-F238E27FC236}">
                  <a16:creationId xmlns:a16="http://schemas.microsoft.com/office/drawing/2014/main" id="{526A8624-1845-471E-86B9-087829EBD114}"/>
                </a:ext>
              </a:extLst>
            </p:cNvPr>
            <p:cNvPicPr>
              <a:picLocks noChangeAspect="1"/>
            </p:cNvPicPr>
            <p:nvPr/>
          </p:nvPicPr>
          <p:blipFill rotWithShape="1">
            <a:blip r:embed="rId5"/>
            <a:srcRect l="75619" r="831"/>
            <a:stretch/>
          </p:blipFill>
          <p:spPr>
            <a:xfrm>
              <a:off x="1633477" y="5858169"/>
              <a:ext cx="488263" cy="627750"/>
            </a:xfrm>
            <a:prstGeom prst="rect">
              <a:avLst/>
            </a:prstGeom>
          </p:spPr>
        </p:pic>
        <p:sp>
          <p:nvSpPr>
            <p:cNvPr id="89" name="Pil: höger 49">
              <a:extLst>
                <a:ext uri="{FF2B5EF4-FFF2-40B4-BE49-F238E27FC236}">
                  <a16:creationId xmlns:a16="http://schemas.microsoft.com/office/drawing/2014/main" id="{98945409-8FD7-4378-B64E-D1691282B044}"/>
                </a:ext>
              </a:extLst>
            </p:cNvPr>
            <p:cNvSpPr/>
            <p:nvPr/>
          </p:nvSpPr>
          <p:spPr>
            <a:xfrm>
              <a:off x="2173793" y="6063854"/>
              <a:ext cx="112753" cy="14457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68">
                <a:solidFill>
                  <a:srgbClr val="FF0000"/>
                </a:solidFill>
              </a:endParaRPr>
            </a:p>
          </p:txBody>
        </p:sp>
        <p:sp>
          <p:nvSpPr>
            <p:cNvPr id="90" name="Pil: höger 50">
              <a:extLst>
                <a:ext uri="{FF2B5EF4-FFF2-40B4-BE49-F238E27FC236}">
                  <a16:creationId xmlns:a16="http://schemas.microsoft.com/office/drawing/2014/main" id="{B04E38BF-FC75-44B0-BE25-585AE6AD2EFE}"/>
                </a:ext>
              </a:extLst>
            </p:cNvPr>
            <p:cNvSpPr/>
            <p:nvPr/>
          </p:nvSpPr>
          <p:spPr>
            <a:xfrm rot="10800000">
              <a:off x="1489298" y="6063854"/>
              <a:ext cx="112753" cy="14457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68">
                <a:solidFill>
                  <a:srgbClr val="FF0000"/>
                </a:solidFill>
              </a:endParaRPr>
            </a:p>
          </p:txBody>
        </p:sp>
        <p:sp>
          <p:nvSpPr>
            <p:cNvPr id="91" name="Pil: höger 51">
              <a:extLst>
                <a:ext uri="{FF2B5EF4-FFF2-40B4-BE49-F238E27FC236}">
                  <a16:creationId xmlns:a16="http://schemas.microsoft.com/office/drawing/2014/main" id="{68CC8883-7BCE-4746-BDC9-D36A1905E601}"/>
                </a:ext>
              </a:extLst>
            </p:cNvPr>
            <p:cNvSpPr/>
            <p:nvPr/>
          </p:nvSpPr>
          <p:spPr>
            <a:xfrm rot="5400000">
              <a:off x="1816651" y="6488985"/>
              <a:ext cx="126500" cy="12886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68">
                <a:solidFill>
                  <a:srgbClr val="FF0000"/>
                </a:solidFill>
              </a:endParaRPr>
            </a:p>
          </p:txBody>
        </p:sp>
        <p:sp>
          <p:nvSpPr>
            <p:cNvPr id="92" name="Pil: höger 52">
              <a:extLst>
                <a:ext uri="{FF2B5EF4-FFF2-40B4-BE49-F238E27FC236}">
                  <a16:creationId xmlns:a16="http://schemas.microsoft.com/office/drawing/2014/main" id="{FA47CB4D-E7A8-49A2-9967-1BDF7F25F815}"/>
                </a:ext>
              </a:extLst>
            </p:cNvPr>
            <p:cNvSpPr/>
            <p:nvPr/>
          </p:nvSpPr>
          <p:spPr>
            <a:xfrm rot="16200000">
              <a:off x="1822010" y="5688729"/>
              <a:ext cx="126501" cy="12886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68">
                <a:solidFill>
                  <a:srgbClr val="FF0000"/>
                </a:solidFill>
              </a:endParaRPr>
            </a:p>
          </p:txBody>
        </p:sp>
      </p:grpSp>
      <p:grpSp>
        <p:nvGrpSpPr>
          <p:cNvPr id="93" name="Grupp 65">
            <a:extLst>
              <a:ext uri="{FF2B5EF4-FFF2-40B4-BE49-F238E27FC236}">
                <a16:creationId xmlns:a16="http://schemas.microsoft.com/office/drawing/2014/main" id="{586500A6-058C-4ACD-B401-99F9BF9C27B5}"/>
              </a:ext>
            </a:extLst>
          </p:cNvPr>
          <p:cNvGrpSpPr/>
          <p:nvPr/>
        </p:nvGrpSpPr>
        <p:grpSpPr>
          <a:xfrm>
            <a:off x="1914947" y="3486192"/>
            <a:ext cx="477788" cy="610818"/>
            <a:chOff x="1569672" y="7019828"/>
            <a:chExt cx="588047" cy="751776"/>
          </a:xfrm>
        </p:grpSpPr>
        <p:pic>
          <p:nvPicPr>
            <p:cNvPr id="96" name="Bildobjekt 43">
              <a:extLst>
                <a:ext uri="{FF2B5EF4-FFF2-40B4-BE49-F238E27FC236}">
                  <a16:creationId xmlns:a16="http://schemas.microsoft.com/office/drawing/2014/main" id="{DB47809D-4414-4474-901C-9CED41D63CF4}"/>
                </a:ext>
              </a:extLst>
            </p:cNvPr>
            <p:cNvPicPr>
              <a:picLocks noChangeAspect="1"/>
            </p:cNvPicPr>
            <p:nvPr/>
          </p:nvPicPr>
          <p:blipFill rotWithShape="1">
            <a:blip r:embed="rId5"/>
            <a:srcRect r="74588"/>
            <a:stretch/>
          </p:blipFill>
          <p:spPr>
            <a:xfrm>
              <a:off x="1596852" y="7103354"/>
              <a:ext cx="560867" cy="668250"/>
            </a:xfrm>
            <a:prstGeom prst="rect">
              <a:avLst/>
            </a:prstGeom>
          </p:spPr>
        </p:pic>
        <p:sp>
          <p:nvSpPr>
            <p:cNvPr id="97" name="Rektangel 53">
              <a:extLst>
                <a:ext uri="{FF2B5EF4-FFF2-40B4-BE49-F238E27FC236}">
                  <a16:creationId xmlns:a16="http://schemas.microsoft.com/office/drawing/2014/main" id="{DA73E3BE-C283-429E-B0A5-DDE1DB0454D4}"/>
                </a:ext>
              </a:extLst>
            </p:cNvPr>
            <p:cNvSpPr/>
            <p:nvPr/>
          </p:nvSpPr>
          <p:spPr>
            <a:xfrm rot="18036779">
              <a:off x="1457431" y="7132069"/>
              <a:ext cx="463209" cy="238728"/>
            </a:xfrm>
            <a:prstGeom prst="rect">
              <a:avLst/>
            </a:prstGeom>
            <a:noFill/>
          </p:spPr>
          <p:txBody>
            <a:bodyPr spcFirstLastPara="1" wrap="none" lIns="41791" tIns="20896" rIns="41791" bIns="20896" numCol="1">
              <a:prstTxWarp prst="textArchUp">
                <a:avLst>
                  <a:gd name="adj" fmla="val 11062144"/>
                </a:avLst>
              </a:prstTxWarp>
              <a:spAutoFit/>
            </a:bodyPr>
            <a:lstStyle/>
            <a:p>
              <a:pPr algn="ctr"/>
              <a:r>
                <a:rPr lang="en-US" sz="1280" dirty="0">
                  <a:ln w="0"/>
                  <a:solidFill>
                    <a:srgbClr val="FF0000"/>
                  </a:solidFill>
                  <a:effectLst>
                    <a:outerShdw blurRad="38100" dist="19050" dir="2700000" algn="tl" rotWithShape="0">
                      <a:schemeClr val="dk1">
                        <a:alpha val="40000"/>
                      </a:schemeClr>
                    </a:outerShdw>
                  </a:effectLst>
                </a:rPr>
                <a:t>Click</a:t>
              </a:r>
            </a:p>
          </p:txBody>
        </p:sp>
      </p:grpSp>
      <p:grpSp>
        <p:nvGrpSpPr>
          <p:cNvPr id="101" name="Grupp 62">
            <a:extLst>
              <a:ext uri="{FF2B5EF4-FFF2-40B4-BE49-F238E27FC236}">
                <a16:creationId xmlns:a16="http://schemas.microsoft.com/office/drawing/2014/main" id="{5B96C3D5-0F67-4601-84DF-647AF7DAC5FD}"/>
              </a:ext>
            </a:extLst>
          </p:cNvPr>
          <p:cNvGrpSpPr/>
          <p:nvPr/>
        </p:nvGrpSpPr>
        <p:grpSpPr>
          <a:xfrm>
            <a:off x="4845731" y="2477161"/>
            <a:ext cx="647764" cy="752991"/>
            <a:chOff x="5207209" y="5777943"/>
            <a:chExt cx="797248" cy="926758"/>
          </a:xfrm>
        </p:grpSpPr>
        <p:pic>
          <p:nvPicPr>
            <p:cNvPr id="102" name="Bildobjekt 47">
              <a:extLst>
                <a:ext uri="{FF2B5EF4-FFF2-40B4-BE49-F238E27FC236}">
                  <a16:creationId xmlns:a16="http://schemas.microsoft.com/office/drawing/2014/main" id="{74DEFC99-74AA-4360-A0FE-991F0A2DD8B4}"/>
                </a:ext>
              </a:extLst>
            </p:cNvPr>
            <p:cNvPicPr>
              <a:picLocks noChangeAspect="1"/>
            </p:cNvPicPr>
            <p:nvPr/>
          </p:nvPicPr>
          <p:blipFill rotWithShape="1">
            <a:blip r:embed="rId5"/>
            <a:srcRect r="74588"/>
            <a:stretch/>
          </p:blipFill>
          <p:spPr>
            <a:xfrm>
              <a:off x="5334618" y="5926777"/>
              <a:ext cx="560867" cy="668250"/>
            </a:xfrm>
            <a:prstGeom prst="rect">
              <a:avLst/>
            </a:prstGeom>
          </p:spPr>
        </p:pic>
        <p:sp>
          <p:nvSpPr>
            <p:cNvPr id="103" name="Pil: höger 56">
              <a:extLst>
                <a:ext uri="{FF2B5EF4-FFF2-40B4-BE49-F238E27FC236}">
                  <a16:creationId xmlns:a16="http://schemas.microsoft.com/office/drawing/2014/main" id="{C1872F17-B8B7-41A1-8081-C22261F85AE3}"/>
                </a:ext>
              </a:extLst>
            </p:cNvPr>
            <p:cNvSpPr/>
            <p:nvPr/>
          </p:nvSpPr>
          <p:spPr>
            <a:xfrm>
              <a:off x="5891704" y="6151889"/>
              <a:ext cx="112753" cy="14457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68">
                <a:solidFill>
                  <a:srgbClr val="FF0000"/>
                </a:solidFill>
              </a:endParaRPr>
            </a:p>
          </p:txBody>
        </p:sp>
        <p:sp>
          <p:nvSpPr>
            <p:cNvPr id="104" name="Pil: höger 57">
              <a:extLst>
                <a:ext uri="{FF2B5EF4-FFF2-40B4-BE49-F238E27FC236}">
                  <a16:creationId xmlns:a16="http://schemas.microsoft.com/office/drawing/2014/main" id="{4AF780F6-AB4C-42E6-BBED-0603AB169894}"/>
                </a:ext>
              </a:extLst>
            </p:cNvPr>
            <p:cNvSpPr/>
            <p:nvPr/>
          </p:nvSpPr>
          <p:spPr>
            <a:xfrm rot="10800000">
              <a:off x="5207209" y="6151889"/>
              <a:ext cx="112753" cy="14457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68">
                <a:solidFill>
                  <a:srgbClr val="FF0000"/>
                </a:solidFill>
              </a:endParaRPr>
            </a:p>
          </p:txBody>
        </p:sp>
        <p:sp>
          <p:nvSpPr>
            <p:cNvPr id="105" name="Pil: höger 58">
              <a:extLst>
                <a:ext uri="{FF2B5EF4-FFF2-40B4-BE49-F238E27FC236}">
                  <a16:creationId xmlns:a16="http://schemas.microsoft.com/office/drawing/2014/main" id="{AF63C23E-C538-464D-876B-70D2A70946E2}"/>
                </a:ext>
              </a:extLst>
            </p:cNvPr>
            <p:cNvSpPr/>
            <p:nvPr/>
          </p:nvSpPr>
          <p:spPr>
            <a:xfrm rot="5400000">
              <a:off x="5534563" y="6577021"/>
              <a:ext cx="126500" cy="12886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68">
                <a:solidFill>
                  <a:srgbClr val="FF0000"/>
                </a:solidFill>
              </a:endParaRPr>
            </a:p>
          </p:txBody>
        </p:sp>
        <p:sp>
          <p:nvSpPr>
            <p:cNvPr id="106" name="Pil: höger 59">
              <a:extLst>
                <a:ext uri="{FF2B5EF4-FFF2-40B4-BE49-F238E27FC236}">
                  <a16:creationId xmlns:a16="http://schemas.microsoft.com/office/drawing/2014/main" id="{ACC68F40-3525-451F-AFCD-7A2A650F3466}"/>
                </a:ext>
              </a:extLst>
            </p:cNvPr>
            <p:cNvSpPr/>
            <p:nvPr/>
          </p:nvSpPr>
          <p:spPr>
            <a:xfrm rot="16200000">
              <a:off x="5539922" y="5776764"/>
              <a:ext cx="126501" cy="12886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68">
                <a:solidFill>
                  <a:srgbClr val="FF0000"/>
                </a:solidFill>
              </a:endParaRPr>
            </a:p>
          </p:txBody>
        </p:sp>
      </p:grpSp>
      <p:grpSp>
        <p:nvGrpSpPr>
          <p:cNvPr id="107" name="Grupp 63">
            <a:extLst>
              <a:ext uri="{FF2B5EF4-FFF2-40B4-BE49-F238E27FC236}">
                <a16:creationId xmlns:a16="http://schemas.microsoft.com/office/drawing/2014/main" id="{893A6D79-EFA0-4F16-AC86-9FF2B1ADE571}"/>
              </a:ext>
            </a:extLst>
          </p:cNvPr>
          <p:cNvGrpSpPr/>
          <p:nvPr/>
        </p:nvGrpSpPr>
        <p:grpSpPr>
          <a:xfrm>
            <a:off x="4949251" y="3586201"/>
            <a:ext cx="455704" cy="542953"/>
            <a:chOff x="5334618" y="7142916"/>
            <a:chExt cx="560867" cy="668250"/>
          </a:xfrm>
        </p:grpSpPr>
        <p:pic>
          <p:nvPicPr>
            <p:cNvPr id="108" name="Bildobjekt 45">
              <a:extLst>
                <a:ext uri="{FF2B5EF4-FFF2-40B4-BE49-F238E27FC236}">
                  <a16:creationId xmlns:a16="http://schemas.microsoft.com/office/drawing/2014/main" id="{A188622A-3E7F-4164-8DD1-62269492475B}"/>
                </a:ext>
              </a:extLst>
            </p:cNvPr>
            <p:cNvPicPr>
              <a:picLocks noChangeAspect="1"/>
            </p:cNvPicPr>
            <p:nvPr/>
          </p:nvPicPr>
          <p:blipFill rotWithShape="1">
            <a:blip r:embed="rId5"/>
            <a:srcRect l="50824" r="23764"/>
            <a:stretch/>
          </p:blipFill>
          <p:spPr>
            <a:xfrm>
              <a:off x="5334618" y="7142916"/>
              <a:ext cx="560867" cy="668250"/>
            </a:xfrm>
            <a:prstGeom prst="rect">
              <a:avLst/>
            </a:prstGeom>
          </p:spPr>
        </p:pic>
        <p:sp>
          <p:nvSpPr>
            <p:cNvPr id="109" name="Pil: upp-ned 60">
              <a:extLst>
                <a:ext uri="{FF2B5EF4-FFF2-40B4-BE49-F238E27FC236}">
                  <a16:creationId xmlns:a16="http://schemas.microsoft.com/office/drawing/2014/main" id="{9540A3E8-F022-4181-A2C1-1607468E63F4}"/>
                </a:ext>
              </a:extLst>
            </p:cNvPr>
            <p:cNvSpPr/>
            <p:nvPr/>
          </p:nvSpPr>
          <p:spPr>
            <a:xfrm>
              <a:off x="5592560" y="7233197"/>
              <a:ext cx="32973" cy="132104"/>
            </a:xfrm>
            <a:prstGeom prst="upDownArrow">
              <a:avLst>
                <a:gd name="adj1" fmla="val 17500"/>
                <a:gd name="adj2" fmla="val 9874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68"/>
            </a:p>
          </p:txBody>
        </p:sp>
      </p:grpSp>
      <p:sp>
        <p:nvSpPr>
          <p:cNvPr id="110" name="Rektangel 93">
            <a:extLst>
              <a:ext uri="{FF2B5EF4-FFF2-40B4-BE49-F238E27FC236}">
                <a16:creationId xmlns:a16="http://schemas.microsoft.com/office/drawing/2014/main" id="{A9563A1E-9E26-447E-AF28-83973C8C3530}"/>
              </a:ext>
            </a:extLst>
          </p:cNvPr>
          <p:cNvSpPr/>
          <p:nvPr/>
        </p:nvSpPr>
        <p:spPr>
          <a:xfrm>
            <a:off x="1539584" y="1496022"/>
            <a:ext cx="1290097" cy="523220"/>
          </a:xfrm>
          <a:prstGeom prst="rect">
            <a:avLst/>
          </a:prstGeom>
          <a:noFill/>
        </p:spPr>
        <p:txBody>
          <a:bodyPr wrap="none" lIns="91440" tIns="45720" rIns="91440" bIns="45720">
            <a:spAutoFit/>
          </a:bodyPr>
          <a:lstStyle/>
          <a:p>
            <a:pPr algn="ctr"/>
            <a:r>
              <a:rPr lang="en-US" sz="1400" b="0" cap="none" spc="0" dirty="0">
                <a:ln w="0"/>
                <a:solidFill>
                  <a:schemeClr val="tx1"/>
                </a:solidFill>
                <a:effectLst>
                  <a:outerShdw blurRad="38100" dist="19050" dir="2700000" algn="tl" rotWithShape="0">
                    <a:schemeClr val="dk1">
                      <a:alpha val="40000"/>
                    </a:schemeClr>
                  </a:outerShdw>
                </a:effectLst>
              </a:rPr>
              <a:t>Activate </a:t>
            </a:r>
          </a:p>
          <a:p>
            <a:pPr algn="ctr"/>
            <a:r>
              <a:rPr lang="en-US" sz="1400" b="0" cap="none" spc="0" dirty="0">
                <a:ln w="0"/>
                <a:solidFill>
                  <a:schemeClr val="tx1"/>
                </a:solidFill>
                <a:effectLst>
                  <a:outerShdw blurRad="38100" dist="19050" dir="2700000" algn="tl" rotWithShape="0">
                    <a:schemeClr val="dk1">
                      <a:alpha val="40000"/>
                    </a:schemeClr>
                  </a:outerShdw>
                </a:effectLst>
              </a:rPr>
              <a:t>gesture control</a:t>
            </a:r>
          </a:p>
        </p:txBody>
      </p:sp>
      <p:sp>
        <p:nvSpPr>
          <p:cNvPr id="111" name="TextBox 110">
            <a:extLst>
              <a:ext uri="{FF2B5EF4-FFF2-40B4-BE49-F238E27FC236}">
                <a16:creationId xmlns:a16="http://schemas.microsoft.com/office/drawing/2014/main" id="{F7C2A0D7-309B-4B01-B781-9A18C1A525A9}"/>
              </a:ext>
            </a:extLst>
          </p:cNvPr>
          <p:cNvSpPr txBox="1"/>
          <p:nvPr/>
        </p:nvSpPr>
        <p:spPr>
          <a:xfrm>
            <a:off x="493614" y="288971"/>
            <a:ext cx="5500786" cy="369332"/>
          </a:xfrm>
          <a:prstGeom prst="rect">
            <a:avLst/>
          </a:prstGeom>
          <a:noFill/>
        </p:spPr>
        <p:txBody>
          <a:bodyPr wrap="square">
            <a:spAutoFit/>
          </a:bodyPr>
          <a:lstStyle/>
          <a:p>
            <a:r>
              <a:rPr lang="en-US" dirty="0"/>
              <a:t>Hand-action map (</a:t>
            </a:r>
            <a:r>
              <a:rPr lang="en-US" dirty="0" err="1">
                <a:solidFill>
                  <a:srgbClr val="FF0000"/>
                </a:solidFill>
              </a:rPr>
              <a:t>ver</a:t>
            </a:r>
            <a:r>
              <a:rPr lang="en-US" dirty="0">
                <a:solidFill>
                  <a:srgbClr val="FF0000"/>
                </a:solidFill>
              </a:rPr>
              <a:t> 2, as of 2022-09-07</a:t>
            </a:r>
            <a:r>
              <a:rPr lang="en-US" dirty="0"/>
              <a:t>)</a:t>
            </a:r>
            <a:endParaRPr lang="en-GB" dirty="0"/>
          </a:p>
        </p:txBody>
      </p:sp>
      <p:pic>
        <p:nvPicPr>
          <p:cNvPr id="44" name="Bildobjekt 72">
            <a:extLst>
              <a:ext uri="{FF2B5EF4-FFF2-40B4-BE49-F238E27FC236}">
                <a16:creationId xmlns:a16="http://schemas.microsoft.com/office/drawing/2014/main" id="{414D9D3D-947A-46DA-9C6D-368741D64079}"/>
              </a:ext>
            </a:extLst>
          </p:cNvPr>
          <p:cNvPicPr>
            <a:picLocks noChangeAspect="1"/>
          </p:cNvPicPr>
          <p:nvPr/>
        </p:nvPicPr>
        <p:blipFill>
          <a:blip r:embed="rId3"/>
          <a:stretch>
            <a:fillRect/>
          </a:stretch>
        </p:blipFill>
        <p:spPr>
          <a:xfrm flipH="1">
            <a:off x="1630826" y="4723429"/>
            <a:ext cx="445846" cy="658400"/>
          </a:xfrm>
          <a:prstGeom prst="rect">
            <a:avLst/>
          </a:prstGeom>
        </p:spPr>
      </p:pic>
      <p:sp>
        <p:nvSpPr>
          <p:cNvPr id="46" name="Rektangel: rundade hörn 71">
            <a:extLst>
              <a:ext uri="{FF2B5EF4-FFF2-40B4-BE49-F238E27FC236}">
                <a16:creationId xmlns:a16="http://schemas.microsoft.com/office/drawing/2014/main" id="{B0DBDD4A-152F-4540-A3E0-84A45B8F40BB}"/>
              </a:ext>
            </a:extLst>
          </p:cNvPr>
          <p:cNvSpPr/>
          <p:nvPr/>
        </p:nvSpPr>
        <p:spPr>
          <a:xfrm>
            <a:off x="3938355" y="4935645"/>
            <a:ext cx="508920" cy="345678"/>
          </a:xfrm>
          <a:prstGeom prst="roundRect">
            <a:avLst/>
          </a:prstGeom>
          <a:solidFill>
            <a:schemeClr val="accent3"/>
          </a:solidFill>
          <a:ln>
            <a:noFill/>
          </a:ln>
          <a:scene3d>
            <a:camera prst="orthographicFront"/>
            <a:lightRig rig="threePt" dir="t"/>
          </a:scene3d>
          <a:sp3d>
            <a:bevelT w="165100" prst="coolSlant"/>
          </a:sp3d>
        </p:spPr>
        <p:style>
          <a:lnRef idx="0">
            <a:scrgbClr r="0" g="0" b="0"/>
          </a:lnRef>
          <a:fillRef idx="0">
            <a:scrgbClr r="0" g="0" b="0"/>
          </a:fillRef>
          <a:effectRef idx="0">
            <a:scrgbClr r="0" g="0" b="0"/>
          </a:effectRef>
          <a:fontRef idx="minor">
            <a:schemeClr val="lt1"/>
          </a:fontRef>
        </p:style>
        <p:txBody>
          <a:bodyPr rtlCol="0" anchor="ctr"/>
          <a:lstStyle/>
          <a:p>
            <a:pPr algn="ctr"/>
            <a:r>
              <a:rPr lang="sv-SE" sz="1463" noProof="1">
                <a:solidFill>
                  <a:schemeClr val="bg1"/>
                </a:solidFill>
              </a:rPr>
              <a:t>Ctrl</a:t>
            </a:r>
          </a:p>
        </p:txBody>
      </p:sp>
      <p:pic>
        <p:nvPicPr>
          <p:cNvPr id="53" name="Bildobjekt 34">
            <a:extLst>
              <a:ext uri="{FF2B5EF4-FFF2-40B4-BE49-F238E27FC236}">
                <a16:creationId xmlns:a16="http://schemas.microsoft.com/office/drawing/2014/main" id="{6A91AA2E-E92B-4819-B316-3095041340FF}"/>
              </a:ext>
            </a:extLst>
          </p:cNvPr>
          <p:cNvPicPr>
            <a:picLocks noChangeAspect="1"/>
          </p:cNvPicPr>
          <p:nvPr/>
        </p:nvPicPr>
        <p:blipFill>
          <a:blip r:embed="rId3"/>
          <a:stretch>
            <a:fillRect/>
          </a:stretch>
        </p:blipFill>
        <p:spPr>
          <a:xfrm>
            <a:off x="2591389" y="4719976"/>
            <a:ext cx="445846" cy="658400"/>
          </a:xfrm>
          <a:prstGeom prst="rect">
            <a:avLst/>
          </a:prstGeom>
        </p:spPr>
      </p:pic>
      <p:grpSp>
        <p:nvGrpSpPr>
          <p:cNvPr id="54" name="Grupp 62">
            <a:extLst>
              <a:ext uri="{FF2B5EF4-FFF2-40B4-BE49-F238E27FC236}">
                <a16:creationId xmlns:a16="http://schemas.microsoft.com/office/drawing/2014/main" id="{189416AE-F9F4-404C-8D4C-67FD95D33584}"/>
              </a:ext>
            </a:extLst>
          </p:cNvPr>
          <p:cNvGrpSpPr/>
          <p:nvPr/>
        </p:nvGrpSpPr>
        <p:grpSpPr>
          <a:xfrm>
            <a:off x="4662555" y="4687405"/>
            <a:ext cx="647764" cy="752991"/>
            <a:chOff x="5207209" y="5777943"/>
            <a:chExt cx="797248" cy="926758"/>
          </a:xfrm>
        </p:grpSpPr>
        <p:pic>
          <p:nvPicPr>
            <p:cNvPr id="57" name="Bildobjekt 47">
              <a:extLst>
                <a:ext uri="{FF2B5EF4-FFF2-40B4-BE49-F238E27FC236}">
                  <a16:creationId xmlns:a16="http://schemas.microsoft.com/office/drawing/2014/main" id="{C35E0B35-FEE3-455C-9B05-F1CDDEDA8240}"/>
                </a:ext>
              </a:extLst>
            </p:cNvPr>
            <p:cNvPicPr>
              <a:picLocks noChangeAspect="1"/>
            </p:cNvPicPr>
            <p:nvPr/>
          </p:nvPicPr>
          <p:blipFill rotWithShape="1">
            <a:blip r:embed="rId5"/>
            <a:srcRect r="74588"/>
            <a:stretch/>
          </p:blipFill>
          <p:spPr>
            <a:xfrm>
              <a:off x="5334618" y="5926777"/>
              <a:ext cx="560867" cy="668250"/>
            </a:xfrm>
            <a:prstGeom prst="rect">
              <a:avLst/>
            </a:prstGeom>
          </p:spPr>
        </p:pic>
        <p:sp>
          <p:nvSpPr>
            <p:cNvPr id="58" name="Pil: höger 56">
              <a:extLst>
                <a:ext uri="{FF2B5EF4-FFF2-40B4-BE49-F238E27FC236}">
                  <a16:creationId xmlns:a16="http://schemas.microsoft.com/office/drawing/2014/main" id="{1D284C33-592C-4AD1-B222-FF43F36630D0}"/>
                </a:ext>
              </a:extLst>
            </p:cNvPr>
            <p:cNvSpPr/>
            <p:nvPr/>
          </p:nvSpPr>
          <p:spPr>
            <a:xfrm>
              <a:off x="5891704" y="6151889"/>
              <a:ext cx="112753" cy="14457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68">
                <a:solidFill>
                  <a:srgbClr val="FF0000"/>
                </a:solidFill>
              </a:endParaRPr>
            </a:p>
          </p:txBody>
        </p:sp>
        <p:sp>
          <p:nvSpPr>
            <p:cNvPr id="59" name="Pil: höger 57">
              <a:extLst>
                <a:ext uri="{FF2B5EF4-FFF2-40B4-BE49-F238E27FC236}">
                  <a16:creationId xmlns:a16="http://schemas.microsoft.com/office/drawing/2014/main" id="{391EF87B-D23D-4ADC-9FA3-7C1E2C4F28B1}"/>
                </a:ext>
              </a:extLst>
            </p:cNvPr>
            <p:cNvSpPr/>
            <p:nvPr/>
          </p:nvSpPr>
          <p:spPr>
            <a:xfrm rot="10800000">
              <a:off x="5207209" y="6151889"/>
              <a:ext cx="112753" cy="14457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68">
                <a:solidFill>
                  <a:srgbClr val="FF0000"/>
                </a:solidFill>
              </a:endParaRPr>
            </a:p>
          </p:txBody>
        </p:sp>
        <p:sp>
          <p:nvSpPr>
            <p:cNvPr id="60" name="Pil: höger 58">
              <a:extLst>
                <a:ext uri="{FF2B5EF4-FFF2-40B4-BE49-F238E27FC236}">
                  <a16:creationId xmlns:a16="http://schemas.microsoft.com/office/drawing/2014/main" id="{87714E3B-0F8F-40D7-A9C9-C57999FF9A34}"/>
                </a:ext>
              </a:extLst>
            </p:cNvPr>
            <p:cNvSpPr/>
            <p:nvPr/>
          </p:nvSpPr>
          <p:spPr>
            <a:xfrm rot="5400000">
              <a:off x="5534563" y="6577021"/>
              <a:ext cx="126500" cy="12886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68">
                <a:solidFill>
                  <a:srgbClr val="FF0000"/>
                </a:solidFill>
              </a:endParaRPr>
            </a:p>
          </p:txBody>
        </p:sp>
        <p:sp>
          <p:nvSpPr>
            <p:cNvPr id="61" name="Pil: höger 59">
              <a:extLst>
                <a:ext uri="{FF2B5EF4-FFF2-40B4-BE49-F238E27FC236}">
                  <a16:creationId xmlns:a16="http://schemas.microsoft.com/office/drawing/2014/main" id="{4D3033C0-57C9-4C68-B064-4D121D21A827}"/>
                </a:ext>
              </a:extLst>
            </p:cNvPr>
            <p:cNvSpPr/>
            <p:nvPr/>
          </p:nvSpPr>
          <p:spPr>
            <a:xfrm rot="16200000">
              <a:off x="5539922" y="5776764"/>
              <a:ext cx="126501" cy="12886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68">
                <a:solidFill>
                  <a:srgbClr val="FF0000"/>
                </a:solidFill>
              </a:endParaRPr>
            </a:p>
          </p:txBody>
        </p:sp>
      </p:grpSp>
      <p:pic>
        <p:nvPicPr>
          <p:cNvPr id="62" name="Bildobjekt 17">
            <a:extLst>
              <a:ext uri="{FF2B5EF4-FFF2-40B4-BE49-F238E27FC236}">
                <a16:creationId xmlns:a16="http://schemas.microsoft.com/office/drawing/2014/main" id="{FE2CE510-A878-48D2-B2F0-3CF986D1AAF9}"/>
              </a:ext>
            </a:extLst>
          </p:cNvPr>
          <p:cNvPicPr>
            <a:picLocks noChangeAspect="1"/>
          </p:cNvPicPr>
          <p:nvPr/>
        </p:nvPicPr>
        <p:blipFill>
          <a:blip r:embed="rId10"/>
          <a:stretch>
            <a:fillRect/>
          </a:stretch>
        </p:blipFill>
        <p:spPr>
          <a:xfrm>
            <a:off x="4162033" y="1316861"/>
            <a:ext cx="500521" cy="839109"/>
          </a:xfrm>
          <a:prstGeom prst="rect">
            <a:avLst/>
          </a:prstGeom>
        </p:spPr>
      </p:pic>
      <p:pic>
        <p:nvPicPr>
          <p:cNvPr id="63" name="Bildobjekt 17">
            <a:extLst>
              <a:ext uri="{FF2B5EF4-FFF2-40B4-BE49-F238E27FC236}">
                <a16:creationId xmlns:a16="http://schemas.microsoft.com/office/drawing/2014/main" id="{1CDBE466-051B-4072-B879-8941A6AA0D42}"/>
              </a:ext>
            </a:extLst>
          </p:cNvPr>
          <p:cNvPicPr>
            <a:picLocks noChangeAspect="1"/>
          </p:cNvPicPr>
          <p:nvPr/>
        </p:nvPicPr>
        <p:blipFill>
          <a:blip r:embed="rId10"/>
          <a:stretch>
            <a:fillRect/>
          </a:stretch>
        </p:blipFill>
        <p:spPr>
          <a:xfrm flipH="1">
            <a:off x="3451121" y="1301931"/>
            <a:ext cx="500521" cy="839109"/>
          </a:xfrm>
          <a:prstGeom prst="rect">
            <a:avLst/>
          </a:prstGeom>
        </p:spPr>
      </p:pic>
      <p:sp>
        <p:nvSpPr>
          <p:cNvPr id="64" name="Rektangel 93">
            <a:extLst>
              <a:ext uri="{FF2B5EF4-FFF2-40B4-BE49-F238E27FC236}">
                <a16:creationId xmlns:a16="http://schemas.microsoft.com/office/drawing/2014/main" id="{1D01B72F-B09D-41A6-BEC7-66A2DC999D4B}"/>
              </a:ext>
            </a:extLst>
          </p:cNvPr>
          <p:cNvSpPr/>
          <p:nvPr/>
        </p:nvSpPr>
        <p:spPr>
          <a:xfrm>
            <a:off x="4613939" y="1484591"/>
            <a:ext cx="1290097" cy="523220"/>
          </a:xfrm>
          <a:prstGeom prst="rect">
            <a:avLst/>
          </a:prstGeom>
          <a:noFill/>
        </p:spPr>
        <p:txBody>
          <a:bodyPr wrap="none" lIns="91440" tIns="45720" rIns="91440" bIns="45720">
            <a:spAutoFit/>
          </a:bodyPr>
          <a:lstStyle/>
          <a:p>
            <a:pPr algn="ctr"/>
            <a:r>
              <a:rPr lang="en-US" sz="1400" b="0" cap="none" spc="0" dirty="0">
                <a:ln w="0"/>
                <a:solidFill>
                  <a:schemeClr val="tx1"/>
                </a:solidFill>
                <a:effectLst>
                  <a:outerShdw blurRad="38100" dist="19050" dir="2700000" algn="tl" rotWithShape="0">
                    <a:schemeClr val="dk1">
                      <a:alpha val="40000"/>
                    </a:schemeClr>
                  </a:outerShdw>
                </a:effectLst>
              </a:rPr>
              <a:t>Deactivate </a:t>
            </a:r>
          </a:p>
          <a:p>
            <a:pPr algn="ctr"/>
            <a:r>
              <a:rPr lang="en-US" sz="1400" b="0" cap="none" spc="0" dirty="0">
                <a:ln w="0"/>
                <a:solidFill>
                  <a:schemeClr val="tx1"/>
                </a:solidFill>
                <a:effectLst>
                  <a:outerShdw blurRad="38100" dist="19050" dir="2700000" algn="tl" rotWithShape="0">
                    <a:schemeClr val="dk1">
                      <a:alpha val="40000"/>
                    </a:schemeClr>
                  </a:outerShdw>
                </a:effectLst>
              </a:rPr>
              <a:t>gesture control</a:t>
            </a:r>
          </a:p>
        </p:txBody>
      </p:sp>
      <p:pic>
        <p:nvPicPr>
          <p:cNvPr id="66" name="Bildobjekt 32">
            <a:extLst>
              <a:ext uri="{FF2B5EF4-FFF2-40B4-BE49-F238E27FC236}">
                <a16:creationId xmlns:a16="http://schemas.microsoft.com/office/drawing/2014/main" id="{5AA9BCE0-55E4-4630-A6DA-50509934E8A6}"/>
              </a:ext>
            </a:extLst>
          </p:cNvPr>
          <p:cNvPicPr>
            <a:picLocks noChangeAspect="1"/>
          </p:cNvPicPr>
          <p:nvPr/>
        </p:nvPicPr>
        <p:blipFill>
          <a:blip r:embed="rId8"/>
          <a:stretch>
            <a:fillRect/>
          </a:stretch>
        </p:blipFill>
        <p:spPr>
          <a:xfrm flipH="1">
            <a:off x="532090" y="1316861"/>
            <a:ext cx="507150" cy="838855"/>
          </a:xfrm>
          <a:prstGeom prst="rect">
            <a:avLst/>
          </a:prstGeom>
        </p:spPr>
      </p:pic>
    </p:spTree>
    <p:extLst>
      <p:ext uri="{BB962C8B-B14F-4D97-AF65-F5344CB8AC3E}">
        <p14:creationId xmlns:p14="http://schemas.microsoft.com/office/powerpoint/2010/main" val="2901809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8FD8C0D-091F-D6D4-641A-721114F9A6CB}"/>
              </a:ext>
            </a:extLst>
          </p:cNvPr>
          <p:cNvSpPr>
            <a:spLocks noGrp="1"/>
          </p:cNvSpPr>
          <p:nvPr>
            <p:ph type="title"/>
          </p:nvPr>
        </p:nvSpPr>
        <p:spPr>
          <a:xfrm>
            <a:off x="471488" y="527405"/>
            <a:ext cx="5915025" cy="767995"/>
          </a:xfrm>
        </p:spPr>
        <p:txBody>
          <a:bodyPr/>
          <a:lstStyle/>
          <a:p>
            <a:r>
              <a:rPr lang="sv-SE" dirty="0"/>
              <a:t>From hand ID(s) to </a:t>
            </a:r>
            <a:r>
              <a:rPr lang="en-US" dirty="0"/>
              <a:t>command ID</a:t>
            </a:r>
          </a:p>
        </p:txBody>
      </p:sp>
      <p:graphicFrame>
        <p:nvGraphicFramePr>
          <p:cNvPr id="4" name="Tabell 4">
            <a:extLst>
              <a:ext uri="{FF2B5EF4-FFF2-40B4-BE49-F238E27FC236}">
                <a16:creationId xmlns:a16="http://schemas.microsoft.com/office/drawing/2014/main" id="{3D83A4CC-BAEB-6FE5-9EA9-A6B8B2C896C5}"/>
              </a:ext>
            </a:extLst>
          </p:cNvPr>
          <p:cNvGraphicFramePr>
            <a:graphicFrameLocks noGrp="1"/>
          </p:cNvGraphicFramePr>
          <p:nvPr>
            <p:ph idx="1"/>
            <p:extLst>
              <p:ext uri="{D42A27DB-BD31-4B8C-83A1-F6EECF244321}">
                <p14:modId xmlns:p14="http://schemas.microsoft.com/office/powerpoint/2010/main" val="210090014"/>
              </p:ext>
            </p:extLst>
          </p:nvPr>
        </p:nvGraphicFramePr>
        <p:xfrm>
          <a:off x="390525" y="1295400"/>
          <a:ext cx="5915025" cy="4562824"/>
        </p:xfrm>
        <a:graphic>
          <a:graphicData uri="http://schemas.openxmlformats.org/drawingml/2006/table">
            <a:tbl>
              <a:tblPr firstRow="1" bandRow="1">
                <a:tableStyleId>{5C22544A-7EE6-4342-B048-85BDC9FD1C3A}</a:tableStyleId>
              </a:tblPr>
              <a:tblGrid>
                <a:gridCol w="847725">
                  <a:extLst>
                    <a:ext uri="{9D8B030D-6E8A-4147-A177-3AD203B41FA5}">
                      <a16:colId xmlns:a16="http://schemas.microsoft.com/office/drawing/2014/main" val="3125612717"/>
                    </a:ext>
                  </a:extLst>
                </a:gridCol>
                <a:gridCol w="3419475">
                  <a:extLst>
                    <a:ext uri="{9D8B030D-6E8A-4147-A177-3AD203B41FA5}">
                      <a16:colId xmlns:a16="http://schemas.microsoft.com/office/drawing/2014/main" val="1571704407"/>
                    </a:ext>
                  </a:extLst>
                </a:gridCol>
                <a:gridCol w="826296">
                  <a:extLst>
                    <a:ext uri="{9D8B030D-6E8A-4147-A177-3AD203B41FA5}">
                      <a16:colId xmlns:a16="http://schemas.microsoft.com/office/drawing/2014/main" val="463274526"/>
                    </a:ext>
                  </a:extLst>
                </a:gridCol>
                <a:gridCol w="821529">
                  <a:extLst>
                    <a:ext uri="{9D8B030D-6E8A-4147-A177-3AD203B41FA5}">
                      <a16:colId xmlns:a16="http://schemas.microsoft.com/office/drawing/2014/main" val="3183351526"/>
                    </a:ext>
                  </a:extLst>
                </a:gridCol>
              </a:tblGrid>
              <a:tr h="403720">
                <a:tc>
                  <a:txBody>
                    <a:bodyPr/>
                    <a:lstStyle/>
                    <a:p>
                      <a:pPr algn="ctr"/>
                      <a:r>
                        <a:rPr lang="en-GB" sz="1000" b="1" kern="1200" dirty="0">
                          <a:solidFill>
                            <a:schemeClr val="lt1"/>
                          </a:solidFill>
                          <a:effectLst/>
                          <a:latin typeface="+mn-lt"/>
                          <a:ea typeface="+mn-ea"/>
                          <a:cs typeface="+mn-cs"/>
                        </a:rPr>
                        <a:t>Command id</a:t>
                      </a:r>
                      <a:endParaRPr lang="en-GB" sz="1000" dirty="0"/>
                    </a:p>
                  </a:txBody>
                  <a:tcPr marL="41791" marR="41791" marT="20896" marB="20896" anchor="ctr"/>
                </a:tc>
                <a:tc>
                  <a:txBody>
                    <a:bodyPr/>
                    <a:lstStyle/>
                    <a:p>
                      <a:pPr algn="ctr"/>
                      <a:r>
                        <a:rPr lang="en-GB" sz="1000" b="1" kern="1200" dirty="0">
                          <a:solidFill>
                            <a:schemeClr val="lt1"/>
                          </a:solidFill>
                          <a:effectLst/>
                          <a:latin typeface="+mn-lt"/>
                          <a:ea typeface="+mn-ea"/>
                          <a:cs typeface="+mn-cs"/>
                        </a:rPr>
                        <a:t>Command detail</a:t>
                      </a:r>
                      <a:endParaRPr lang="en-GB" sz="1000" dirty="0"/>
                    </a:p>
                  </a:txBody>
                  <a:tcPr marL="41791" marR="41791" marT="20896" marB="20896" anchor="ctr"/>
                </a:tc>
                <a:tc>
                  <a:txBody>
                    <a:bodyPr/>
                    <a:lstStyle/>
                    <a:p>
                      <a:pPr algn="ctr"/>
                      <a:r>
                        <a:rPr lang="en-US" sz="1000" noProof="0" dirty="0"/>
                        <a:t>Left OR right hand ID</a:t>
                      </a:r>
                    </a:p>
                  </a:txBody>
                  <a:tcPr marL="41791" marR="41791" marT="20896" marB="20896"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noProof="0" dirty="0"/>
                        <a:t>Left AND right hand ID</a:t>
                      </a:r>
                    </a:p>
                  </a:txBody>
                  <a:tcPr marL="41791" marR="41791" marT="20896" marB="20896" anchor="ctr"/>
                </a:tc>
                <a:extLst>
                  <a:ext uri="{0D108BD9-81ED-4DB2-BD59-A6C34878D82A}">
                    <a16:rowId xmlns:a16="http://schemas.microsoft.com/office/drawing/2014/main" val="2438950917"/>
                  </a:ext>
                </a:extLst>
              </a:tr>
              <a:tr h="346592">
                <a:tc>
                  <a:txBody>
                    <a:bodyPr/>
                    <a:lstStyle/>
                    <a:p>
                      <a:r>
                        <a:rPr lang="sv-SE" sz="1000" dirty="0"/>
                        <a:t>0</a:t>
                      </a:r>
                    </a:p>
                  </a:txBody>
                  <a:tcPr marL="41791" marR="41791" marT="20896" marB="20896"/>
                </a:tc>
                <a:tc>
                  <a:txBody>
                    <a:bodyPr/>
                    <a:lstStyle/>
                    <a:p>
                      <a:pPr marL="0" indent="0">
                        <a:buFont typeface="Arial" panose="020B0604020202020204" pitchFamily="34" charset="0"/>
                        <a:buNone/>
                      </a:pPr>
                      <a:r>
                        <a:rPr lang="en-US" sz="1000" noProof="0" dirty="0"/>
                        <a:t>Move mouse</a:t>
                      </a:r>
                    </a:p>
                  </a:txBody>
                  <a:tcPr marL="41791" marR="41791" marT="20896" marB="2089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ID 2</a:t>
                      </a:r>
                    </a:p>
                  </a:txBody>
                  <a:tcPr marL="41791" marR="41791" marT="20896" marB="20896"/>
                </a:tc>
                <a:tc>
                  <a:txBody>
                    <a:bodyPr/>
                    <a:lstStyle/>
                    <a:p>
                      <a:endParaRPr lang="en-GB" sz="1000" dirty="0"/>
                    </a:p>
                  </a:txBody>
                  <a:tcPr marL="41791" marR="41791" marT="20896" marB="20896"/>
                </a:tc>
                <a:extLst>
                  <a:ext uri="{0D108BD9-81ED-4DB2-BD59-A6C34878D82A}">
                    <a16:rowId xmlns:a16="http://schemas.microsoft.com/office/drawing/2014/main" val="3956900944"/>
                  </a:ext>
                </a:extLst>
              </a:tr>
              <a:tr h="346592">
                <a:tc>
                  <a:txBody>
                    <a:bodyPr/>
                    <a:lstStyle/>
                    <a:p>
                      <a:r>
                        <a:rPr lang="sv-SE" sz="1000" dirty="0"/>
                        <a:t>1</a:t>
                      </a:r>
                      <a:endParaRPr lang="en-GB" sz="1000" dirty="0"/>
                    </a:p>
                  </a:txBody>
                  <a:tcPr marL="41791" marR="41791" marT="20896" marB="20896"/>
                </a:tc>
                <a:tc>
                  <a:txBody>
                    <a:bodyPr/>
                    <a:lstStyle/>
                    <a:p>
                      <a:pPr marL="0" indent="0">
                        <a:buFont typeface="Arial" panose="020B0604020202020204" pitchFamily="34" charset="0"/>
                        <a:buNone/>
                      </a:pPr>
                      <a:r>
                        <a:rPr lang="en-GB" sz="1000" dirty="0"/>
                        <a:t>Click left button once if the new command is different than the previous</a:t>
                      </a:r>
                    </a:p>
                  </a:txBody>
                  <a:tcPr marL="41791" marR="41791" marT="20896" marB="20896"/>
                </a:tc>
                <a:tc>
                  <a:txBody>
                    <a:bodyPr/>
                    <a:lstStyle/>
                    <a:p>
                      <a:r>
                        <a:rPr lang="en-US" sz="1000" dirty="0"/>
                        <a:t>ID 4</a:t>
                      </a:r>
                      <a:endParaRPr lang="en-GB" sz="1000" dirty="0"/>
                    </a:p>
                  </a:txBody>
                  <a:tcPr marL="41791" marR="41791" marT="20896" marB="20896"/>
                </a:tc>
                <a:tc>
                  <a:txBody>
                    <a:bodyPr/>
                    <a:lstStyle/>
                    <a:p>
                      <a:endParaRPr lang="en-GB" sz="1000" dirty="0"/>
                    </a:p>
                  </a:txBody>
                  <a:tcPr marL="41791" marR="41791" marT="20896" marB="20896"/>
                </a:tc>
                <a:extLst>
                  <a:ext uri="{0D108BD9-81ED-4DB2-BD59-A6C34878D82A}">
                    <a16:rowId xmlns:a16="http://schemas.microsoft.com/office/drawing/2014/main" val="3289089041"/>
                  </a:ext>
                </a:extLst>
              </a:tr>
              <a:tr h="346592">
                <a:tc>
                  <a:txBody>
                    <a:bodyPr/>
                    <a:lstStyle/>
                    <a:p>
                      <a:r>
                        <a:rPr lang="sv-SE" sz="1000" strike="sngStrike" dirty="0"/>
                        <a:t>2</a:t>
                      </a:r>
                      <a:endParaRPr lang="en-GB" sz="1000" strike="sngStrike" dirty="0"/>
                    </a:p>
                  </a:txBody>
                  <a:tcPr marL="41791" marR="41791" marT="20896" marB="20896"/>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sv-SE" sz="1000" strike="sngStrike" dirty="0"/>
                        <a:t>Double </a:t>
                      </a:r>
                      <a:r>
                        <a:rPr lang="en-US" sz="1000" strike="sngStrike" noProof="0" dirty="0"/>
                        <a:t>click</a:t>
                      </a:r>
                      <a:r>
                        <a:rPr lang="sv-SE" sz="1000" strike="sngStrike" dirty="0"/>
                        <a:t> </a:t>
                      </a:r>
                      <a:r>
                        <a:rPr lang="en-GB" sz="1000" strike="sngStrike" dirty="0"/>
                        <a:t>if the new command is different than the previous</a:t>
                      </a:r>
                      <a:endParaRPr lang="sv-SE" sz="1000" strike="sngStrike" dirty="0"/>
                    </a:p>
                  </a:txBody>
                  <a:tcPr marL="41791" marR="41791" marT="20896" marB="2089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0" strike="sngStrike" dirty="0"/>
                    </a:p>
                  </a:txBody>
                  <a:tcPr marL="41791" marR="41791" marT="20896" marB="2089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trike="sngStrike" dirty="0"/>
                        <a:t>ID 2</a:t>
                      </a:r>
                      <a:r>
                        <a:rPr lang="en-GB" sz="1000" strike="sngStrike" dirty="0"/>
                        <a:t> AND ID 2</a:t>
                      </a:r>
                    </a:p>
                  </a:txBody>
                  <a:tcPr marL="41791" marR="41791" marT="20896" marB="20896"/>
                </a:tc>
                <a:extLst>
                  <a:ext uri="{0D108BD9-81ED-4DB2-BD59-A6C34878D82A}">
                    <a16:rowId xmlns:a16="http://schemas.microsoft.com/office/drawing/2014/main" val="1077527588"/>
                  </a:ext>
                </a:extLst>
              </a:tr>
              <a:tr h="346592">
                <a:tc>
                  <a:txBody>
                    <a:bodyPr/>
                    <a:lstStyle/>
                    <a:p>
                      <a:r>
                        <a:rPr lang="sv-SE" sz="1000" dirty="0"/>
                        <a:t>3</a:t>
                      </a:r>
                      <a:endParaRPr lang="en-GB" sz="1000" dirty="0"/>
                    </a:p>
                  </a:txBody>
                  <a:tcPr marL="41791" marR="41791" marT="20896" marB="20896"/>
                </a:tc>
                <a:tc>
                  <a:txBody>
                    <a:bodyPr/>
                    <a:lstStyle/>
                    <a:p>
                      <a:pPr marL="0" indent="0">
                        <a:buFont typeface="Arial" panose="020B0604020202020204" pitchFamily="34" charset="0"/>
                        <a:buNone/>
                      </a:pPr>
                      <a:r>
                        <a:rPr lang="en-US" sz="1000" noProof="0" dirty="0"/>
                        <a:t>Scroll</a:t>
                      </a:r>
                    </a:p>
                  </a:txBody>
                  <a:tcPr marL="41791" marR="41791" marT="20896" marB="20896"/>
                </a:tc>
                <a:tc>
                  <a:txBody>
                    <a:bodyPr/>
                    <a:lstStyle/>
                    <a:p>
                      <a:r>
                        <a:rPr lang="sv-SE" sz="1000" dirty="0"/>
                        <a:t>ID 3</a:t>
                      </a:r>
                      <a:endParaRPr lang="en-GB" sz="1000" dirty="0"/>
                    </a:p>
                  </a:txBody>
                  <a:tcPr marL="41791" marR="41791" marT="20896" marB="20896"/>
                </a:tc>
                <a:tc>
                  <a:txBody>
                    <a:bodyPr/>
                    <a:lstStyle/>
                    <a:p>
                      <a:endParaRPr lang="en-GB" sz="1000" dirty="0"/>
                    </a:p>
                  </a:txBody>
                  <a:tcPr marL="41791" marR="41791" marT="20896" marB="20896"/>
                </a:tc>
                <a:extLst>
                  <a:ext uri="{0D108BD9-81ED-4DB2-BD59-A6C34878D82A}">
                    <a16:rowId xmlns:a16="http://schemas.microsoft.com/office/drawing/2014/main" val="3095188672"/>
                  </a:ext>
                </a:extLst>
              </a:tr>
              <a:tr h="346592">
                <a:tc>
                  <a:txBody>
                    <a:bodyPr/>
                    <a:lstStyle/>
                    <a:p>
                      <a:r>
                        <a:rPr lang="sv-SE" sz="1000" dirty="0"/>
                        <a:t>4</a:t>
                      </a:r>
                      <a:endParaRPr lang="en-GB" sz="1000" dirty="0"/>
                    </a:p>
                  </a:txBody>
                  <a:tcPr marL="41791" marR="41791" marT="20896" marB="20896"/>
                </a:tc>
                <a:tc>
                  <a:txBody>
                    <a:bodyPr/>
                    <a:lstStyle/>
                    <a:p>
                      <a:pPr marL="0" indent="0">
                        <a:buFont typeface="Arial" panose="020B0604020202020204" pitchFamily="34" charset="0"/>
                        <a:buNone/>
                      </a:pPr>
                      <a:r>
                        <a:rPr lang="en-US" sz="1000" noProof="0" dirty="0"/>
                        <a:t>Ctrl + drag (“pan” in </a:t>
                      </a:r>
                      <a:r>
                        <a:rPr lang="en-US" sz="1000" noProof="0" dirty="0" err="1"/>
                        <a:t>TeamCenter</a:t>
                      </a:r>
                      <a:r>
                        <a:rPr lang="en-US" sz="1000" noProof="0" dirty="0"/>
                        <a:t>)</a:t>
                      </a:r>
                    </a:p>
                  </a:txBody>
                  <a:tcPr marL="41791" marR="41791" marT="20896" marB="20896"/>
                </a:tc>
                <a:tc>
                  <a:txBody>
                    <a:bodyPr/>
                    <a:lstStyle/>
                    <a:p>
                      <a:endParaRPr lang="en-GB" sz="1000" dirty="0"/>
                    </a:p>
                  </a:txBody>
                  <a:tcPr marL="41791" marR="41791" marT="20896" marB="20896"/>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sv-SE" sz="1000" dirty="0"/>
                        <a:t>ID 1</a:t>
                      </a:r>
                      <a:r>
                        <a:rPr lang="en-GB" sz="1000" dirty="0"/>
                        <a:t> AND ID 1</a:t>
                      </a:r>
                    </a:p>
                    <a:p>
                      <a:endParaRPr lang="en-GB" sz="1000" dirty="0"/>
                    </a:p>
                  </a:txBody>
                  <a:tcPr marL="41791" marR="41791" marT="20896" marB="20896"/>
                </a:tc>
                <a:extLst>
                  <a:ext uri="{0D108BD9-81ED-4DB2-BD59-A6C34878D82A}">
                    <a16:rowId xmlns:a16="http://schemas.microsoft.com/office/drawing/2014/main" val="2959576725"/>
                  </a:ext>
                </a:extLst>
              </a:tr>
              <a:tr h="346592">
                <a:tc>
                  <a:txBody>
                    <a:bodyPr/>
                    <a:lstStyle/>
                    <a:p>
                      <a:r>
                        <a:rPr lang="sv-SE" sz="1000" dirty="0"/>
                        <a:t>5</a:t>
                      </a:r>
                      <a:endParaRPr lang="en-GB" sz="1000" dirty="0"/>
                    </a:p>
                  </a:txBody>
                  <a:tcPr marL="41791" marR="41791" marT="20896" marB="20896"/>
                </a:tc>
                <a:tc>
                  <a:txBody>
                    <a:bodyPr/>
                    <a:lstStyle/>
                    <a:p>
                      <a:pPr marL="0" indent="0">
                        <a:buFont typeface="Arial" panose="020B0604020202020204" pitchFamily="34" charset="0"/>
                        <a:buNone/>
                      </a:pPr>
                      <a:r>
                        <a:rPr lang="en-GB" sz="1000" dirty="0"/>
                        <a:t>Activate the hand recognition system</a:t>
                      </a:r>
                    </a:p>
                  </a:txBody>
                  <a:tcPr marL="41791" marR="41791" marT="20896" marB="20896"/>
                </a:tc>
                <a:tc>
                  <a:txBody>
                    <a:bodyPr/>
                    <a:lstStyle/>
                    <a:p>
                      <a:r>
                        <a:rPr lang="sv-SE" sz="1000" dirty="0"/>
                        <a:t>ID 0</a:t>
                      </a:r>
                      <a:endParaRPr lang="en-GB" sz="1000" dirty="0"/>
                    </a:p>
                  </a:txBody>
                  <a:tcPr marL="41791" marR="41791" marT="20896" marB="2089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000" dirty="0"/>
                        <a:t>ID 0</a:t>
                      </a:r>
                      <a:r>
                        <a:rPr lang="en-GB" sz="1000" dirty="0"/>
                        <a:t> AND ID 0</a:t>
                      </a:r>
                    </a:p>
                  </a:txBody>
                  <a:tcPr marL="41791" marR="41791" marT="20896" marB="20896"/>
                </a:tc>
                <a:extLst>
                  <a:ext uri="{0D108BD9-81ED-4DB2-BD59-A6C34878D82A}">
                    <a16:rowId xmlns:a16="http://schemas.microsoft.com/office/drawing/2014/main" val="3192462290"/>
                  </a:ext>
                </a:extLst>
              </a:tr>
              <a:tr h="346592">
                <a:tc>
                  <a:txBody>
                    <a:bodyPr/>
                    <a:lstStyle/>
                    <a:p>
                      <a:r>
                        <a:rPr lang="sv-SE" sz="1000" dirty="0"/>
                        <a:t>6</a:t>
                      </a:r>
                      <a:endParaRPr lang="en-GB" sz="1000" dirty="0"/>
                    </a:p>
                  </a:txBody>
                  <a:tcPr marL="41791" marR="41791" marT="20896" marB="20896"/>
                </a:tc>
                <a:tc>
                  <a:txBody>
                    <a:bodyPr/>
                    <a:lstStyle/>
                    <a:p>
                      <a:pPr marL="0" indent="0">
                        <a:buFont typeface="Arial" panose="020B0604020202020204" pitchFamily="34" charset="0"/>
                        <a:buNone/>
                      </a:pPr>
                      <a:r>
                        <a:rPr lang="sv-SE" sz="1000" dirty="0"/>
                        <a:t>Drag</a:t>
                      </a:r>
                      <a:endParaRPr lang="en-GB" sz="1000" dirty="0"/>
                    </a:p>
                  </a:txBody>
                  <a:tcPr marL="41791" marR="41791" marT="20896" marB="20896"/>
                </a:tc>
                <a:tc>
                  <a:txBody>
                    <a:bodyPr/>
                    <a:lstStyle/>
                    <a:p>
                      <a:r>
                        <a:rPr lang="sv-SE" sz="1000" dirty="0"/>
                        <a:t>ID 1</a:t>
                      </a:r>
                      <a:endParaRPr lang="en-GB" sz="1000" dirty="0"/>
                    </a:p>
                  </a:txBody>
                  <a:tcPr marL="41791" marR="41791" marT="20896" marB="2089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0" dirty="0"/>
                    </a:p>
                  </a:txBody>
                  <a:tcPr marL="41791" marR="41791" marT="20896" marB="20896"/>
                </a:tc>
                <a:extLst>
                  <a:ext uri="{0D108BD9-81ED-4DB2-BD59-A6C34878D82A}">
                    <a16:rowId xmlns:a16="http://schemas.microsoft.com/office/drawing/2014/main" val="2082281948"/>
                  </a:ext>
                </a:extLst>
              </a:tr>
              <a:tr h="346592">
                <a:tc>
                  <a:txBody>
                    <a:bodyPr/>
                    <a:lstStyle/>
                    <a:p>
                      <a:r>
                        <a:rPr lang="sv-SE" sz="1000" dirty="0"/>
                        <a:t>7</a:t>
                      </a:r>
                      <a:endParaRPr lang="en-GB" sz="1000" dirty="0"/>
                    </a:p>
                  </a:txBody>
                  <a:tcPr marL="41791" marR="41791" marT="20896" marB="20896"/>
                </a:tc>
                <a:tc>
                  <a:txBody>
                    <a:bodyPr/>
                    <a:lstStyle/>
                    <a:p>
                      <a:pPr marL="0" indent="0">
                        <a:buFont typeface="Arial" panose="020B0604020202020204" pitchFamily="34" charset="0"/>
                        <a:buNone/>
                      </a:pPr>
                      <a:r>
                        <a:rPr lang="en-GB" sz="1000" dirty="0"/>
                        <a:t>Ctrl + Scroll (Zoom in/out in most editors)</a:t>
                      </a:r>
                    </a:p>
                  </a:txBody>
                  <a:tcPr marL="41791" marR="41791" marT="20896" marB="20896"/>
                </a:tc>
                <a:tc>
                  <a:txBody>
                    <a:bodyPr/>
                    <a:lstStyle/>
                    <a:p>
                      <a:endParaRPr lang="en-GB" sz="1000" dirty="0"/>
                    </a:p>
                  </a:txBody>
                  <a:tcPr marL="41791" marR="41791" marT="20896" marB="2089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000" dirty="0"/>
                        <a:t>ID 1 AND ID 3</a:t>
                      </a:r>
                      <a:endParaRPr lang="en-GB" sz="1000" dirty="0"/>
                    </a:p>
                  </a:txBody>
                  <a:tcPr marL="41791" marR="41791" marT="20896" marB="20896"/>
                </a:tc>
                <a:extLst>
                  <a:ext uri="{0D108BD9-81ED-4DB2-BD59-A6C34878D82A}">
                    <a16:rowId xmlns:a16="http://schemas.microsoft.com/office/drawing/2014/main" val="2794828806"/>
                  </a:ext>
                </a:extLst>
              </a:tr>
              <a:tr h="346592">
                <a:tc>
                  <a:txBody>
                    <a:bodyPr/>
                    <a:lstStyle/>
                    <a:p>
                      <a:r>
                        <a:rPr lang="sv-SE" sz="1000" dirty="0"/>
                        <a:t>8</a:t>
                      </a:r>
                      <a:endParaRPr lang="en-GB" sz="1000" dirty="0"/>
                    </a:p>
                  </a:txBody>
                  <a:tcPr marL="41791" marR="41791" marT="20896" marB="20896"/>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noProof="0" dirty="0"/>
                        <a:t>Ctrl + L (MS PPT laser shortcut)</a:t>
                      </a:r>
                    </a:p>
                  </a:txBody>
                  <a:tcPr marL="41791" marR="41791" marT="20896" marB="20896"/>
                </a:tc>
                <a:tc>
                  <a:txBody>
                    <a:bodyPr/>
                    <a:lstStyle/>
                    <a:p>
                      <a:endParaRPr lang="en-GB" sz="1000" dirty="0"/>
                    </a:p>
                  </a:txBody>
                  <a:tcPr marL="41791" marR="41791" marT="20896" marB="2089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000" dirty="0"/>
                        <a:t>ID 1 AND ID 4</a:t>
                      </a:r>
                      <a:endParaRPr lang="en-GB" sz="1000" dirty="0"/>
                    </a:p>
                  </a:txBody>
                  <a:tcPr marL="41791" marR="41791" marT="20896" marB="20896"/>
                </a:tc>
                <a:extLst>
                  <a:ext uri="{0D108BD9-81ED-4DB2-BD59-A6C34878D82A}">
                    <a16:rowId xmlns:a16="http://schemas.microsoft.com/office/drawing/2014/main" val="2873399393"/>
                  </a:ext>
                </a:extLst>
              </a:tr>
              <a:tr h="346592">
                <a:tc>
                  <a:txBody>
                    <a:bodyPr/>
                    <a:lstStyle/>
                    <a:p>
                      <a:r>
                        <a:rPr lang="sv-SE" sz="1000" dirty="0"/>
                        <a:t>9</a:t>
                      </a:r>
                      <a:endParaRPr lang="en-GB" sz="1000" dirty="0"/>
                    </a:p>
                  </a:txBody>
                  <a:tcPr marL="41791" marR="41791" marT="20896" marB="20896"/>
                </a:tc>
                <a:tc>
                  <a:txBody>
                    <a:bodyPr/>
                    <a:lstStyle/>
                    <a:p>
                      <a:pPr marL="0" indent="0">
                        <a:buFont typeface="Arial" panose="020B0604020202020204" pitchFamily="34" charset="0"/>
                        <a:buNone/>
                      </a:pPr>
                      <a:r>
                        <a:rPr lang="en-US" sz="1000" noProof="0" dirty="0"/>
                        <a:t>Ctrl </a:t>
                      </a:r>
                      <a:r>
                        <a:rPr lang="en-GB" sz="1000" dirty="0"/>
                        <a:t>+ Scroll (Zoom in/out in most editors)</a:t>
                      </a:r>
                      <a:endParaRPr lang="en-US" sz="1000" noProof="0" dirty="0"/>
                    </a:p>
                  </a:txBody>
                  <a:tcPr marL="41791" marR="41791" marT="20896" marB="20896"/>
                </a:tc>
                <a:tc>
                  <a:txBody>
                    <a:bodyPr/>
                    <a:lstStyle/>
                    <a:p>
                      <a:endParaRPr lang="en-GB" sz="1000" dirty="0"/>
                    </a:p>
                  </a:txBody>
                  <a:tcPr marL="41791" marR="41791" marT="20896" marB="2089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000" dirty="0"/>
                        <a:t>ID 4 AND ID 4</a:t>
                      </a:r>
                      <a:endParaRPr lang="en-GB" sz="10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0" dirty="0"/>
                    </a:p>
                  </a:txBody>
                  <a:tcPr marL="41791" marR="41791" marT="20896" marB="20896"/>
                </a:tc>
                <a:extLst>
                  <a:ext uri="{0D108BD9-81ED-4DB2-BD59-A6C34878D82A}">
                    <a16:rowId xmlns:a16="http://schemas.microsoft.com/office/drawing/2014/main" val="166600695"/>
                  </a:ext>
                </a:extLst>
              </a:tr>
              <a:tr h="346592">
                <a:tc>
                  <a:txBody>
                    <a:bodyPr/>
                    <a:lstStyle/>
                    <a:p>
                      <a:r>
                        <a:rPr lang="sv-SE" sz="1000" strike="sngStrike" dirty="0"/>
                        <a:t>10</a:t>
                      </a:r>
                      <a:endParaRPr lang="en-GB" sz="1000" strike="sngStrike" dirty="0"/>
                    </a:p>
                  </a:txBody>
                  <a:tcPr marL="41791" marR="41791" marT="20896" marB="20896"/>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000" strike="sngStrike" dirty="0"/>
                        <a:t>Click right button once if the new command is different than the previous</a:t>
                      </a:r>
                    </a:p>
                  </a:txBody>
                  <a:tcPr marL="41791" marR="41791" marT="20896" marB="20896"/>
                </a:tc>
                <a:tc>
                  <a:txBody>
                    <a:bodyPr/>
                    <a:lstStyle/>
                    <a:p>
                      <a:r>
                        <a:rPr lang="sv-SE" sz="1000" strike="sngStrike" dirty="0"/>
                        <a:t>ID 5</a:t>
                      </a:r>
                      <a:endParaRPr lang="en-GB" sz="1000" strike="sngStrike" dirty="0"/>
                    </a:p>
                  </a:txBody>
                  <a:tcPr marL="41791" marR="41791" marT="20896" marB="2089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0" strike="sngStrike" dirty="0"/>
                    </a:p>
                  </a:txBody>
                  <a:tcPr marL="41791" marR="41791" marT="20896" marB="20896"/>
                </a:tc>
                <a:extLst>
                  <a:ext uri="{0D108BD9-81ED-4DB2-BD59-A6C34878D82A}">
                    <a16:rowId xmlns:a16="http://schemas.microsoft.com/office/drawing/2014/main" val="3568839046"/>
                  </a:ext>
                </a:extLst>
              </a:tr>
              <a:tr h="346592">
                <a:tc>
                  <a:txBody>
                    <a:bodyPr/>
                    <a:lstStyle/>
                    <a:p>
                      <a:r>
                        <a:rPr lang="sv-SE" sz="1000" strike="noStrike" dirty="0"/>
                        <a:t>11</a:t>
                      </a:r>
                      <a:endParaRPr lang="en-GB" sz="1000" strike="noStrike" dirty="0"/>
                    </a:p>
                  </a:txBody>
                  <a:tcPr marL="41791" marR="41791" marT="20896" marB="20896"/>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000" dirty="0"/>
                        <a:t>Deactivate the hand recognition system</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000" strike="sngStrike" dirty="0"/>
                    </a:p>
                  </a:txBody>
                  <a:tcPr marL="41791" marR="41791" marT="20896" marB="20896"/>
                </a:tc>
                <a:tc>
                  <a:txBody>
                    <a:bodyPr/>
                    <a:lstStyle/>
                    <a:p>
                      <a:endParaRPr lang="en-GB" sz="1000" strike="sngStrike" dirty="0"/>
                    </a:p>
                  </a:txBody>
                  <a:tcPr marL="41791" marR="41791" marT="20896" marB="2089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000" dirty="0"/>
                        <a:t>ID 5</a:t>
                      </a:r>
                      <a:r>
                        <a:rPr lang="en-GB" sz="1000" dirty="0"/>
                        <a:t> AND ID 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0" strike="sngStrike" dirty="0"/>
                    </a:p>
                  </a:txBody>
                  <a:tcPr marL="41791" marR="41791" marT="20896" marB="20896"/>
                </a:tc>
                <a:extLst>
                  <a:ext uri="{0D108BD9-81ED-4DB2-BD59-A6C34878D82A}">
                    <a16:rowId xmlns:a16="http://schemas.microsoft.com/office/drawing/2014/main" val="3337726676"/>
                  </a:ext>
                </a:extLst>
              </a:tr>
            </a:tbl>
          </a:graphicData>
        </a:graphic>
      </p:graphicFrame>
      <p:grpSp>
        <p:nvGrpSpPr>
          <p:cNvPr id="5" name="Grupp 3">
            <a:extLst>
              <a:ext uri="{FF2B5EF4-FFF2-40B4-BE49-F238E27FC236}">
                <a16:creationId xmlns:a16="http://schemas.microsoft.com/office/drawing/2014/main" id="{E2A80B3B-746A-4B52-981A-3E46AF7289A2}"/>
              </a:ext>
            </a:extLst>
          </p:cNvPr>
          <p:cNvGrpSpPr/>
          <p:nvPr/>
        </p:nvGrpSpPr>
        <p:grpSpPr>
          <a:xfrm>
            <a:off x="3502431" y="8443116"/>
            <a:ext cx="424989" cy="1067490"/>
            <a:chOff x="885993" y="3434429"/>
            <a:chExt cx="424989" cy="1067490"/>
          </a:xfrm>
        </p:grpSpPr>
        <p:sp>
          <p:nvSpPr>
            <p:cNvPr id="6" name="textruta 9">
              <a:extLst>
                <a:ext uri="{FF2B5EF4-FFF2-40B4-BE49-F238E27FC236}">
                  <a16:creationId xmlns:a16="http://schemas.microsoft.com/office/drawing/2014/main" id="{9283ABD2-BA7D-4C65-941D-637C0B0D93B7}"/>
                </a:ext>
              </a:extLst>
            </p:cNvPr>
            <p:cNvSpPr txBox="1"/>
            <p:nvPr/>
          </p:nvSpPr>
          <p:spPr>
            <a:xfrm>
              <a:off x="903491" y="4260634"/>
              <a:ext cx="407491" cy="241285"/>
            </a:xfrm>
            <a:prstGeom prst="rect">
              <a:avLst/>
            </a:prstGeom>
            <a:noFill/>
          </p:spPr>
          <p:txBody>
            <a:bodyPr wrap="square">
              <a:spAutoFit/>
            </a:bodyPr>
            <a:lstStyle/>
            <a:p>
              <a:r>
                <a:rPr lang="en-US" sz="968" dirty="0"/>
                <a:t>ID 3</a:t>
              </a:r>
              <a:endParaRPr lang="en-GB" sz="968" dirty="0"/>
            </a:p>
          </p:txBody>
        </p:sp>
        <p:pic>
          <p:nvPicPr>
            <p:cNvPr id="7" name="Bildobjekt 15">
              <a:extLst>
                <a:ext uri="{FF2B5EF4-FFF2-40B4-BE49-F238E27FC236}">
                  <a16:creationId xmlns:a16="http://schemas.microsoft.com/office/drawing/2014/main" id="{ADA6ADA1-099E-4748-928B-17DC6CAD2E69}"/>
                </a:ext>
              </a:extLst>
            </p:cNvPr>
            <p:cNvPicPr>
              <a:picLocks noChangeAspect="1"/>
            </p:cNvPicPr>
            <p:nvPr/>
          </p:nvPicPr>
          <p:blipFill>
            <a:blip r:embed="rId3"/>
            <a:stretch>
              <a:fillRect/>
            </a:stretch>
          </p:blipFill>
          <p:spPr>
            <a:xfrm>
              <a:off x="885993" y="3434429"/>
              <a:ext cx="407491" cy="839109"/>
            </a:xfrm>
            <a:prstGeom prst="rect">
              <a:avLst/>
            </a:prstGeom>
          </p:spPr>
        </p:pic>
      </p:grpSp>
      <p:grpSp>
        <p:nvGrpSpPr>
          <p:cNvPr id="8" name="Grupp 19">
            <a:extLst>
              <a:ext uri="{FF2B5EF4-FFF2-40B4-BE49-F238E27FC236}">
                <a16:creationId xmlns:a16="http://schemas.microsoft.com/office/drawing/2014/main" id="{01B0A887-48EE-470B-9149-1166CFD6A5F5}"/>
              </a:ext>
            </a:extLst>
          </p:cNvPr>
          <p:cNvGrpSpPr/>
          <p:nvPr/>
        </p:nvGrpSpPr>
        <p:grpSpPr>
          <a:xfrm>
            <a:off x="3997381" y="8410261"/>
            <a:ext cx="682511" cy="1096905"/>
            <a:chOff x="1837394" y="3401587"/>
            <a:chExt cx="682511" cy="1096905"/>
          </a:xfrm>
        </p:grpSpPr>
        <p:sp>
          <p:nvSpPr>
            <p:cNvPr id="9" name="textruta 11">
              <a:extLst>
                <a:ext uri="{FF2B5EF4-FFF2-40B4-BE49-F238E27FC236}">
                  <a16:creationId xmlns:a16="http://schemas.microsoft.com/office/drawing/2014/main" id="{009149DA-0AEC-4E49-9AF6-3ECAB215991C}"/>
                </a:ext>
              </a:extLst>
            </p:cNvPr>
            <p:cNvSpPr txBox="1"/>
            <p:nvPr/>
          </p:nvSpPr>
          <p:spPr>
            <a:xfrm>
              <a:off x="2067117" y="4257207"/>
              <a:ext cx="452788" cy="241285"/>
            </a:xfrm>
            <a:prstGeom prst="rect">
              <a:avLst/>
            </a:prstGeom>
            <a:noFill/>
          </p:spPr>
          <p:txBody>
            <a:bodyPr wrap="square">
              <a:spAutoFit/>
            </a:bodyPr>
            <a:lstStyle/>
            <a:p>
              <a:r>
                <a:rPr lang="en-US" sz="968" dirty="0"/>
                <a:t>ID 4</a:t>
              </a:r>
              <a:endParaRPr lang="en-GB" sz="968" dirty="0"/>
            </a:p>
          </p:txBody>
        </p:sp>
        <p:pic>
          <p:nvPicPr>
            <p:cNvPr id="10" name="Bildobjekt 16">
              <a:extLst>
                <a:ext uri="{FF2B5EF4-FFF2-40B4-BE49-F238E27FC236}">
                  <a16:creationId xmlns:a16="http://schemas.microsoft.com/office/drawing/2014/main" id="{FB52D6F9-DDD3-408F-BDC9-F33AAE8E54F1}"/>
                </a:ext>
              </a:extLst>
            </p:cNvPr>
            <p:cNvPicPr>
              <a:picLocks noChangeAspect="1"/>
            </p:cNvPicPr>
            <p:nvPr/>
          </p:nvPicPr>
          <p:blipFill>
            <a:blip r:embed="rId4"/>
            <a:stretch>
              <a:fillRect/>
            </a:stretch>
          </p:blipFill>
          <p:spPr>
            <a:xfrm>
              <a:off x="1837394" y="3401587"/>
              <a:ext cx="664415" cy="839109"/>
            </a:xfrm>
            <a:prstGeom prst="rect">
              <a:avLst/>
            </a:prstGeom>
          </p:spPr>
        </p:pic>
      </p:grpSp>
      <p:grpSp>
        <p:nvGrpSpPr>
          <p:cNvPr id="11" name="Grupp 20">
            <a:extLst>
              <a:ext uri="{FF2B5EF4-FFF2-40B4-BE49-F238E27FC236}">
                <a16:creationId xmlns:a16="http://schemas.microsoft.com/office/drawing/2014/main" id="{36227D61-EE9C-41F1-9516-50090FF9F0E2}"/>
              </a:ext>
            </a:extLst>
          </p:cNvPr>
          <p:cNvGrpSpPr/>
          <p:nvPr/>
        </p:nvGrpSpPr>
        <p:grpSpPr>
          <a:xfrm>
            <a:off x="4850051" y="8429741"/>
            <a:ext cx="500521" cy="1094531"/>
            <a:chOff x="3208487" y="3403960"/>
            <a:chExt cx="500521" cy="1094531"/>
          </a:xfrm>
        </p:grpSpPr>
        <p:sp>
          <p:nvSpPr>
            <p:cNvPr id="12" name="textruta 13">
              <a:extLst>
                <a:ext uri="{FF2B5EF4-FFF2-40B4-BE49-F238E27FC236}">
                  <a16:creationId xmlns:a16="http://schemas.microsoft.com/office/drawing/2014/main" id="{00D9446D-9CAD-4222-AA11-D981DACEFF00}"/>
                </a:ext>
              </a:extLst>
            </p:cNvPr>
            <p:cNvSpPr txBox="1"/>
            <p:nvPr/>
          </p:nvSpPr>
          <p:spPr>
            <a:xfrm>
              <a:off x="3235947" y="4257206"/>
              <a:ext cx="452788" cy="241285"/>
            </a:xfrm>
            <a:prstGeom prst="rect">
              <a:avLst/>
            </a:prstGeom>
            <a:noFill/>
          </p:spPr>
          <p:txBody>
            <a:bodyPr wrap="square">
              <a:spAutoFit/>
            </a:bodyPr>
            <a:lstStyle/>
            <a:p>
              <a:r>
                <a:rPr lang="en-US" sz="968" dirty="0"/>
                <a:t>ID 5</a:t>
              </a:r>
              <a:endParaRPr lang="en-GB" sz="968" dirty="0"/>
            </a:p>
          </p:txBody>
        </p:sp>
        <p:pic>
          <p:nvPicPr>
            <p:cNvPr id="13" name="Bildobjekt 17">
              <a:extLst>
                <a:ext uri="{FF2B5EF4-FFF2-40B4-BE49-F238E27FC236}">
                  <a16:creationId xmlns:a16="http://schemas.microsoft.com/office/drawing/2014/main" id="{7E6F1C91-2352-4E56-ACEC-DB93DB20B55F}"/>
                </a:ext>
              </a:extLst>
            </p:cNvPr>
            <p:cNvPicPr>
              <a:picLocks noChangeAspect="1"/>
            </p:cNvPicPr>
            <p:nvPr/>
          </p:nvPicPr>
          <p:blipFill>
            <a:blip r:embed="rId5"/>
            <a:stretch>
              <a:fillRect/>
            </a:stretch>
          </p:blipFill>
          <p:spPr>
            <a:xfrm>
              <a:off x="3208487" y="3403960"/>
              <a:ext cx="500521" cy="839109"/>
            </a:xfrm>
            <a:prstGeom prst="rect">
              <a:avLst/>
            </a:prstGeom>
          </p:spPr>
        </p:pic>
      </p:grpSp>
      <p:grpSp>
        <p:nvGrpSpPr>
          <p:cNvPr id="23" name="Group 22">
            <a:extLst>
              <a:ext uri="{FF2B5EF4-FFF2-40B4-BE49-F238E27FC236}">
                <a16:creationId xmlns:a16="http://schemas.microsoft.com/office/drawing/2014/main" id="{1D8164F9-7017-460B-8668-5F4F1BDC8F69}"/>
              </a:ext>
            </a:extLst>
          </p:cNvPr>
          <p:cNvGrpSpPr/>
          <p:nvPr/>
        </p:nvGrpSpPr>
        <p:grpSpPr>
          <a:xfrm>
            <a:off x="1300974" y="8433906"/>
            <a:ext cx="912063" cy="1055662"/>
            <a:chOff x="877664" y="6884374"/>
            <a:chExt cx="912063" cy="1055662"/>
          </a:xfrm>
        </p:grpSpPr>
        <p:sp>
          <p:nvSpPr>
            <p:cNvPr id="18" name="textruta 30">
              <a:extLst>
                <a:ext uri="{FF2B5EF4-FFF2-40B4-BE49-F238E27FC236}">
                  <a16:creationId xmlns:a16="http://schemas.microsoft.com/office/drawing/2014/main" id="{B1363AC8-6C37-452F-9123-247B13A8D53F}"/>
                </a:ext>
              </a:extLst>
            </p:cNvPr>
            <p:cNvSpPr txBox="1"/>
            <p:nvPr/>
          </p:nvSpPr>
          <p:spPr>
            <a:xfrm>
              <a:off x="998503" y="7698751"/>
              <a:ext cx="791224" cy="241285"/>
            </a:xfrm>
            <a:prstGeom prst="rect">
              <a:avLst/>
            </a:prstGeom>
            <a:noFill/>
          </p:spPr>
          <p:txBody>
            <a:bodyPr wrap="square">
              <a:spAutoFit/>
            </a:bodyPr>
            <a:lstStyle/>
            <a:p>
              <a:r>
                <a:rPr lang="en-US" sz="968" dirty="0"/>
                <a:t>ID 0</a:t>
              </a:r>
              <a:endParaRPr lang="en-GB" sz="968" dirty="0"/>
            </a:p>
          </p:txBody>
        </p:sp>
        <p:pic>
          <p:nvPicPr>
            <p:cNvPr id="19" name="Bildobjekt 32">
              <a:extLst>
                <a:ext uri="{FF2B5EF4-FFF2-40B4-BE49-F238E27FC236}">
                  <a16:creationId xmlns:a16="http://schemas.microsoft.com/office/drawing/2014/main" id="{16061469-A7FE-4695-A822-BEE7AEE047D1}"/>
                </a:ext>
              </a:extLst>
            </p:cNvPr>
            <p:cNvPicPr>
              <a:picLocks noChangeAspect="1"/>
            </p:cNvPicPr>
            <p:nvPr/>
          </p:nvPicPr>
          <p:blipFill>
            <a:blip r:embed="rId6"/>
            <a:stretch>
              <a:fillRect/>
            </a:stretch>
          </p:blipFill>
          <p:spPr>
            <a:xfrm>
              <a:off x="877664" y="6884374"/>
              <a:ext cx="507150" cy="838855"/>
            </a:xfrm>
            <a:prstGeom prst="rect">
              <a:avLst/>
            </a:prstGeom>
          </p:spPr>
        </p:pic>
      </p:grpSp>
      <p:grpSp>
        <p:nvGrpSpPr>
          <p:cNvPr id="22" name="Group 21">
            <a:extLst>
              <a:ext uri="{FF2B5EF4-FFF2-40B4-BE49-F238E27FC236}">
                <a16:creationId xmlns:a16="http://schemas.microsoft.com/office/drawing/2014/main" id="{62CD9D39-C446-4ACC-98A9-F3453F49217D}"/>
              </a:ext>
            </a:extLst>
          </p:cNvPr>
          <p:cNvGrpSpPr/>
          <p:nvPr/>
        </p:nvGrpSpPr>
        <p:grpSpPr>
          <a:xfrm>
            <a:off x="2092003" y="8623164"/>
            <a:ext cx="841458" cy="851893"/>
            <a:chOff x="2543397" y="7088143"/>
            <a:chExt cx="841458" cy="851893"/>
          </a:xfrm>
        </p:grpSpPr>
        <p:sp>
          <p:nvSpPr>
            <p:cNvPr id="15" name="textruta 6">
              <a:extLst>
                <a:ext uri="{FF2B5EF4-FFF2-40B4-BE49-F238E27FC236}">
                  <a16:creationId xmlns:a16="http://schemas.microsoft.com/office/drawing/2014/main" id="{E13ECABD-F426-4320-903E-390A960CE279}"/>
                </a:ext>
              </a:extLst>
            </p:cNvPr>
            <p:cNvSpPr txBox="1"/>
            <p:nvPr/>
          </p:nvSpPr>
          <p:spPr>
            <a:xfrm>
              <a:off x="2593631" y="7698751"/>
              <a:ext cx="791224" cy="241285"/>
            </a:xfrm>
            <a:prstGeom prst="rect">
              <a:avLst/>
            </a:prstGeom>
            <a:noFill/>
          </p:spPr>
          <p:txBody>
            <a:bodyPr wrap="square">
              <a:spAutoFit/>
            </a:bodyPr>
            <a:lstStyle/>
            <a:p>
              <a:r>
                <a:rPr lang="en-US" sz="968" dirty="0"/>
                <a:t>ID 1</a:t>
              </a:r>
              <a:endParaRPr lang="en-GB" sz="968" dirty="0"/>
            </a:p>
          </p:txBody>
        </p:sp>
        <p:pic>
          <p:nvPicPr>
            <p:cNvPr id="20" name="Bildobjekt 34">
              <a:extLst>
                <a:ext uri="{FF2B5EF4-FFF2-40B4-BE49-F238E27FC236}">
                  <a16:creationId xmlns:a16="http://schemas.microsoft.com/office/drawing/2014/main" id="{B86883C9-7EAB-43E6-8C27-F24DC3A8FA33}"/>
                </a:ext>
              </a:extLst>
            </p:cNvPr>
            <p:cNvPicPr>
              <a:picLocks noChangeAspect="1"/>
            </p:cNvPicPr>
            <p:nvPr/>
          </p:nvPicPr>
          <p:blipFill>
            <a:blip r:embed="rId7"/>
            <a:stretch>
              <a:fillRect/>
            </a:stretch>
          </p:blipFill>
          <p:spPr>
            <a:xfrm>
              <a:off x="2543397" y="7088143"/>
              <a:ext cx="445846" cy="658400"/>
            </a:xfrm>
            <a:prstGeom prst="rect">
              <a:avLst/>
            </a:prstGeom>
          </p:spPr>
        </p:pic>
      </p:grpSp>
      <p:grpSp>
        <p:nvGrpSpPr>
          <p:cNvPr id="3" name="Group 2">
            <a:extLst>
              <a:ext uri="{FF2B5EF4-FFF2-40B4-BE49-F238E27FC236}">
                <a16:creationId xmlns:a16="http://schemas.microsoft.com/office/drawing/2014/main" id="{BE8E44B2-48FF-4208-AE13-E05EFFF3558F}"/>
              </a:ext>
            </a:extLst>
          </p:cNvPr>
          <p:cNvGrpSpPr/>
          <p:nvPr/>
        </p:nvGrpSpPr>
        <p:grpSpPr>
          <a:xfrm>
            <a:off x="2802083" y="8433906"/>
            <a:ext cx="1381833" cy="1047962"/>
            <a:chOff x="4004762" y="6892074"/>
            <a:chExt cx="1381833" cy="1047962"/>
          </a:xfrm>
        </p:grpSpPr>
        <p:sp>
          <p:nvSpPr>
            <p:cNvPr id="16" name="textruta 7">
              <a:extLst>
                <a:ext uri="{FF2B5EF4-FFF2-40B4-BE49-F238E27FC236}">
                  <a16:creationId xmlns:a16="http://schemas.microsoft.com/office/drawing/2014/main" id="{2DECE69C-0419-4593-BFBD-E348A5DA97DD}"/>
                </a:ext>
              </a:extLst>
            </p:cNvPr>
            <p:cNvSpPr txBox="1"/>
            <p:nvPr/>
          </p:nvSpPr>
          <p:spPr>
            <a:xfrm>
              <a:off x="4054314" y="7698751"/>
              <a:ext cx="1332281" cy="241285"/>
            </a:xfrm>
            <a:prstGeom prst="rect">
              <a:avLst/>
            </a:prstGeom>
            <a:noFill/>
          </p:spPr>
          <p:txBody>
            <a:bodyPr wrap="square">
              <a:spAutoFit/>
            </a:bodyPr>
            <a:lstStyle/>
            <a:p>
              <a:r>
                <a:rPr lang="en-US" sz="968" dirty="0"/>
                <a:t>ID 2</a:t>
              </a:r>
            </a:p>
          </p:txBody>
        </p:sp>
        <p:pic>
          <p:nvPicPr>
            <p:cNvPr id="21" name="Bildobjekt 36">
              <a:extLst>
                <a:ext uri="{FF2B5EF4-FFF2-40B4-BE49-F238E27FC236}">
                  <a16:creationId xmlns:a16="http://schemas.microsoft.com/office/drawing/2014/main" id="{C5542142-B1BB-4939-A7E9-DA80D9FE69A1}"/>
                </a:ext>
              </a:extLst>
            </p:cNvPr>
            <p:cNvPicPr>
              <a:picLocks noChangeAspect="1"/>
            </p:cNvPicPr>
            <p:nvPr/>
          </p:nvPicPr>
          <p:blipFill>
            <a:blip r:embed="rId8"/>
            <a:stretch>
              <a:fillRect/>
            </a:stretch>
          </p:blipFill>
          <p:spPr>
            <a:xfrm>
              <a:off x="4004762" y="6892074"/>
              <a:ext cx="464189" cy="839109"/>
            </a:xfrm>
            <a:prstGeom prst="rect">
              <a:avLst/>
            </a:prstGeom>
          </p:spPr>
        </p:pic>
      </p:grpSp>
      <p:sp>
        <p:nvSpPr>
          <p:cNvPr id="25" name="TextBox 24">
            <a:extLst>
              <a:ext uri="{FF2B5EF4-FFF2-40B4-BE49-F238E27FC236}">
                <a16:creationId xmlns:a16="http://schemas.microsoft.com/office/drawing/2014/main" id="{E6988DF9-AE49-45A3-8E7B-C4496DC3BDBD}"/>
              </a:ext>
            </a:extLst>
          </p:cNvPr>
          <p:cNvSpPr txBox="1"/>
          <p:nvPr/>
        </p:nvSpPr>
        <p:spPr>
          <a:xfrm>
            <a:off x="202827" y="8061926"/>
            <a:ext cx="3429000" cy="369332"/>
          </a:xfrm>
          <a:prstGeom prst="rect">
            <a:avLst/>
          </a:prstGeom>
          <a:noFill/>
        </p:spPr>
        <p:txBody>
          <a:bodyPr wrap="square">
            <a:spAutoFit/>
          </a:bodyPr>
          <a:lstStyle/>
          <a:p>
            <a:r>
              <a:rPr lang="sv-SE" dirty="0"/>
              <a:t>Hand IDs:</a:t>
            </a:r>
            <a:endParaRPr lang="en-GB" dirty="0"/>
          </a:p>
        </p:txBody>
      </p:sp>
    </p:spTree>
    <p:extLst>
      <p:ext uri="{BB962C8B-B14F-4D97-AF65-F5344CB8AC3E}">
        <p14:creationId xmlns:p14="http://schemas.microsoft.com/office/powerpoint/2010/main" val="3646716810"/>
      </p:ext>
    </p:extLst>
  </p:cSld>
  <p:clrMapOvr>
    <a:masterClrMapping/>
  </p:clrMapOvr>
</p:sld>
</file>

<file path=ppt/theme/theme1.xml><?xml version="1.0" encoding="utf-8"?>
<a:theme xmlns:a="http://schemas.openxmlformats.org/drawingml/2006/main" name="Office-tema">
  <a:themeElements>
    <a:clrScheme name="Office-tem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t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11931</TotalTime>
  <Words>915</Words>
  <Application>Microsoft Office PowerPoint</Application>
  <PresentationFormat>A4 Paper (210x297 mm)</PresentationFormat>
  <Paragraphs>128</Paragraphs>
  <Slides>9</Slides>
  <Notes>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 Unicode MS</vt:lpstr>
      <vt:lpstr>Proxima Nova</vt:lpstr>
      <vt:lpstr>Arial</vt:lpstr>
      <vt:lpstr>Calibri</vt:lpstr>
      <vt:lpstr>Calibri Light</vt:lpstr>
      <vt:lpstr>Office-tema</vt:lpstr>
      <vt:lpstr>Presentation material</vt:lpstr>
      <vt:lpstr>Procedure of hand sign processing  </vt:lpstr>
      <vt:lpstr>Added classifications (trained with the same neural network as in the original Kazuhito00 model).</vt:lpstr>
      <vt:lpstr>Train new hand signs</vt:lpstr>
      <vt:lpstr>Add new command function</vt:lpstr>
      <vt:lpstr>Supported multiscreen display settings</vt:lpstr>
      <vt:lpstr>PowerPoint Presentation</vt:lpstr>
      <vt:lpstr>PowerPoint Presentation</vt:lpstr>
      <vt:lpstr>From hand ID(s) to command ID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Weng, Chenyang</dc:creator>
  <cp:lastModifiedBy>Weng, Chenyang</cp:lastModifiedBy>
  <cp:revision>10</cp:revision>
  <dcterms:created xsi:type="dcterms:W3CDTF">2022-08-03T20:39:19Z</dcterms:created>
  <dcterms:modified xsi:type="dcterms:W3CDTF">2022-09-06T22:20:58Z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ea2623-af8f-4fb8-b1cf-b63cc8e496aa_Enabled">
    <vt:lpwstr>true</vt:lpwstr>
  </property>
  <property fmtid="{D5CDD505-2E9C-101B-9397-08002B2CF9AE}" pid="3" name="MSIP_Label_7fea2623-af8f-4fb8-b1cf-b63cc8e496aa_SetDate">
    <vt:lpwstr>2022-08-16T20:37:22Z</vt:lpwstr>
  </property>
  <property fmtid="{D5CDD505-2E9C-101B-9397-08002B2CF9AE}" pid="4" name="MSIP_Label_7fea2623-af8f-4fb8-b1cf-b63cc8e496aa_Method">
    <vt:lpwstr>Standard</vt:lpwstr>
  </property>
  <property fmtid="{D5CDD505-2E9C-101B-9397-08002B2CF9AE}" pid="5" name="MSIP_Label_7fea2623-af8f-4fb8-b1cf-b63cc8e496aa_Name">
    <vt:lpwstr>Internal</vt:lpwstr>
  </property>
  <property fmtid="{D5CDD505-2E9C-101B-9397-08002B2CF9AE}" pid="6" name="MSIP_Label_7fea2623-af8f-4fb8-b1cf-b63cc8e496aa_SiteId">
    <vt:lpwstr>81fa766e-a349-4867-8bf4-ab35e250a08f</vt:lpwstr>
  </property>
  <property fmtid="{D5CDD505-2E9C-101B-9397-08002B2CF9AE}" pid="7" name="MSIP_Label_7fea2623-af8f-4fb8-b1cf-b63cc8e496aa_ActionId">
    <vt:lpwstr>7e3fc2ec-2207-49e3-babc-d92ac6c409ca</vt:lpwstr>
  </property>
  <property fmtid="{D5CDD505-2E9C-101B-9397-08002B2CF9AE}" pid="8" name="MSIP_Label_7fea2623-af8f-4fb8-b1cf-b63cc8e496aa_ContentBits">
    <vt:lpwstr>0</vt:lpwstr>
  </property>
</Properties>
</file>