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2B-98A6-47A4-A026-C97C4DEC229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F0F-8E3F-47D5-9845-7A3BD1F2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2B-98A6-47A4-A026-C97C4DEC229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F0F-8E3F-47D5-9845-7A3BD1F2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9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2B-98A6-47A4-A026-C97C4DEC229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F0F-8E3F-47D5-9845-7A3BD1F2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3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2B-98A6-47A4-A026-C97C4DEC229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F0F-8E3F-47D5-9845-7A3BD1F2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8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2B-98A6-47A4-A026-C97C4DEC229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F0F-8E3F-47D5-9845-7A3BD1F2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9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2B-98A6-47A4-A026-C97C4DEC229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F0F-8E3F-47D5-9845-7A3BD1F2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2B-98A6-47A4-A026-C97C4DEC229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F0F-8E3F-47D5-9845-7A3BD1F2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3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2B-98A6-47A4-A026-C97C4DEC229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F0F-8E3F-47D5-9845-7A3BD1F2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4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2B-98A6-47A4-A026-C97C4DEC229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F0F-8E3F-47D5-9845-7A3BD1F2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4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2B-98A6-47A4-A026-C97C4DEC229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F0F-8E3F-47D5-9845-7A3BD1F2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3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2B-98A6-47A4-A026-C97C4DEC229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9F0F-8E3F-47D5-9845-7A3BD1F2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5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B52B-98A6-47A4-A026-C97C4DEC2295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F0F-8E3F-47D5-9845-7A3BD1F2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8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04" y="116378"/>
            <a:ext cx="11937076" cy="6741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Using URL </a:t>
            </a:r>
            <a:r>
              <a:rPr lang="en-US" sz="3600" dirty="0" err="1" smtClean="0"/>
              <a:t>Params</a:t>
            </a:r>
            <a:r>
              <a:rPr lang="en-US" sz="3600" dirty="0" smtClean="0"/>
              <a:t> instead of Session state</a:t>
            </a:r>
          </a:p>
          <a:p>
            <a:pPr lvl="1"/>
            <a:r>
              <a:rPr lang="en-US" sz="3200" dirty="0" err="1" smtClean="0"/>
              <a:t>Response.Redirect</a:t>
            </a:r>
            <a:r>
              <a:rPr lang="en-US" sz="3200" dirty="0" smtClean="0"/>
              <a:t>(</a:t>
            </a:r>
            <a:r>
              <a:rPr lang="en-US" sz="3200" dirty="0" err="1" smtClean="0"/>
              <a:t>string.Format</a:t>
            </a:r>
            <a:r>
              <a:rPr lang="en-US" sz="3200" dirty="0" smtClean="0"/>
              <a:t>("~/</a:t>
            </a:r>
            <a:r>
              <a:rPr lang="en-US" sz="3200" dirty="0" err="1" smtClean="0"/>
              <a:t>DVDReport.aspx?dvdId</a:t>
            </a:r>
            <a:r>
              <a:rPr lang="en-US" sz="3200" dirty="0" smtClean="0"/>
              <a:t>{0}“, </a:t>
            </a:r>
            <a:r>
              <a:rPr lang="en-US" sz="3200" dirty="0" err="1" smtClean="0"/>
              <a:t>selectedId</a:t>
            </a:r>
            <a:r>
              <a:rPr lang="en-US" sz="3200" dirty="0" smtClean="0"/>
              <a:t>));</a:t>
            </a:r>
            <a:endParaRPr lang="en-US" sz="32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On The </a:t>
            </a:r>
            <a:r>
              <a:rPr lang="en-US" sz="3600" dirty="0" err="1" smtClean="0"/>
              <a:t>DVDReport</a:t>
            </a:r>
            <a:r>
              <a:rPr lang="en-US" sz="3600" dirty="0" smtClean="0"/>
              <a:t> </a:t>
            </a:r>
            <a:r>
              <a:rPr lang="en-US" sz="3600" dirty="0" err="1" smtClean="0"/>
              <a:t>PageLoad</a:t>
            </a:r>
            <a:r>
              <a:rPr lang="en-US" sz="3600" dirty="0" smtClean="0"/>
              <a:t>, retrieve this ID by doing: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sz="3600" dirty="0"/>
              <a:t>if (!</a:t>
            </a:r>
            <a:r>
              <a:rPr lang="en-US" sz="3600" dirty="0" err="1"/>
              <a:t>IsPostBack</a:t>
            </a:r>
            <a:r>
              <a:rPr lang="en-US" sz="3600" dirty="0"/>
              <a:t>)</a:t>
            </a:r>
          </a:p>
          <a:p>
            <a:pPr marL="457200" lvl="1" indent="0">
              <a:buNone/>
            </a:pPr>
            <a:r>
              <a:rPr lang="en-US" sz="3600" dirty="0" smtClean="0"/>
              <a:t>{</a:t>
            </a:r>
            <a:endParaRPr lang="en-US" sz="3600" dirty="0"/>
          </a:p>
          <a:p>
            <a:pPr marL="457200" lvl="1" indent="0">
              <a:buNone/>
            </a:pPr>
            <a:r>
              <a:rPr lang="en-US" sz="3600" smtClean="0"/>
              <a:t>     string </a:t>
            </a:r>
            <a:r>
              <a:rPr lang="en-US" sz="3600" dirty="0" err="1"/>
              <a:t>param</a:t>
            </a:r>
            <a:r>
              <a:rPr lang="en-US" sz="3600" dirty="0"/>
              <a:t> = </a:t>
            </a:r>
            <a:r>
              <a:rPr lang="en-US" sz="3600" dirty="0" err="1"/>
              <a:t>Request.Params.Get</a:t>
            </a:r>
            <a:r>
              <a:rPr lang="en-US" sz="3600" dirty="0"/>
              <a:t>("</a:t>
            </a:r>
            <a:r>
              <a:rPr lang="en-US" sz="3600" dirty="0" err="1"/>
              <a:t>dvdId</a:t>
            </a:r>
            <a:r>
              <a:rPr lang="en-US" sz="3600" dirty="0"/>
              <a:t>");</a:t>
            </a:r>
          </a:p>
          <a:p>
            <a:pPr marL="457200" lvl="1" indent="0">
              <a:buNone/>
            </a:pPr>
            <a:r>
              <a:rPr lang="en-US" sz="3600" dirty="0" smtClean="0"/>
              <a:t>     </a:t>
            </a:r>
            <a:r>
              <a:rPr lang="en-US" sz="3600" dirty="0" err="1"/>
              <a:t>int</a:t>
            </a:r>
            <a:r>
              <a:rPr lang="en-US" sz="3600" dirty="0"/>
              <a:t> </a:t>
            </a:r>
            <a:r>
              <a:rPr lang="en-US" sz="3600" dirty="0" err="1" smtClean="0"/>
              <a:t>dvdId</a:t>
            </a:r>
            <a:r>
              <a:rPr lang="en-US" sz="3600" dirty="0" smtClean="0"/>
              <a:t> </a:t>
            </a:r>
            <a:r>
              <a:rPr lang="en-US" sz="3600" dirty="0"/>
              <a:t>= Int32.Parse(</a:t>
            </a:r>
            <a:r>
              <a:rPr lang="en-US" sz="3600" dirty="0" err="1"/>
              <a:t>param</a:t>
            </a:r>
            <a:r>
              <a:rPr lang="en-US" sz="3600" dirty="0" smtClean="0"/>
              <a:t>);</a:t>
            </a:r>
          </a:p>
          <a:p>
            <a:pPr marL="457200" lvl="1" indent="0">
              <a:buNone/>
            </a:pPr>
            <a:r>
              <a:rPr lang="en-US" sz="3600" dirty="0"/>
              <a:t>}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1782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66254"/>
            <a:ext cx="11820699" cy="65338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a </a:t>
            </a:r>
            <a:r>
              <a:rPr lang="en-US" dirty="0" err="1" smtClean="0"/>
              <a:t>PlaceHolder</a:t>
            </a:r>
            <a:r>
              <a:rPr lang="en-US" dirty="0" smtClean="0"/>
              <a:t> instead of generating text for More Details</a:t>
            </a:r>
          </a:p>
          <a:p>
            <a:pPr marL="0" indent="0">
              <a:buNone/>
            </a:pPr>
            <a:r>
              <a:rPr lang="en-US" sz="2000" dirty="0"/>
              <a:t> &lt;</a:t>
            </a:r>
            <a:r>
              <a:rPr lang="en-US" sz="2000" dirty="0" err="1"/>
              <a:t>asp:PlaceHolder</a:t>
            </a:r>
            <a:r>
              <a:rPr lang="en-US" sz="2000" dirty="0"/>
              <a:t> ID="</a:t>
            </a:r>
            <a:r>
              <a:rPr lang="en-US" sz="2000" dirty="0" err="1"/>
              <a:t>extraDetailsHolder</a:t>
            </a:r>
            <a:r>
              <a:rPr lang="en-US" sz="2000" dirty="0"/>
              <a:t>" </a:t>
            </a:r>
            <a:r>
              <a:rPr lang="en-US" sz="2000" dirty="0" err="1"/>
              <a:t>runat</a:t>
            </a:r>
            <a:r>
              <a:rPr lang="en-US" sz="2000" dirty="0"/>
              <a:t>="server" Visible="false"&gt;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       </a:t>
            </a:r>
            <a:r>
              <a:rPr lang="en-US" sz="2000" dirty="0"/>
              <a:t>Price: &lt;strong&gt;&lt;%#</a:t>
            </a:r>
            <a:r>
              <a:rPr lang="en-US" sz="2000" dirty="0" err="1"/>
              <a:t>Eval</a:t>
            </a:r>
            <a:r>
              <a:rPr lang="en-US" sz="2000" dirty="0"/>
              <a:t>("price")%&gt;&lt;/strong&gt;&lt;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       </a:t>
            </a:r>
            <a:r>
              <a:rPr lang="en-US" sz="2000" dirty="0" err="1"/>
              <a:t>CaraRating</a:t>
            </a:r>
            <a:r>
              <a:rPr lang="en-US" sz="2000" dirty="0"/>
              <a:t>: &lt;strong&gt;&lt;%#</a:t>
            </a:r>
            <a:r>
              <a:rPr lang="en-US" sz="2000" dirty="0" err="1"/>
              <a:t>Eval</a:t>
            </a:r>
            <a:r>
              <a:rPr lang="en-US" sz="2000" dirty="0"/>
              <a:t>("</a:t>
            </a:r>
            <a:r>
              <a:rPr lang="en-US" sz="2000" dirty="0" err="1"/>
              <a:t>CaraRating</a:t>
            </a:r>
            <a:r>
              <a:rPr lang="en-US" sz="2000" dirty="0"/>
              <a:t>")%&gt;&lt;/strong&gt;&lt;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       </a:t>
            </a:r>
            <a:r>
              <a:rPr lang="en-US" sz="2000" dirty="0"/>
              <a:t>IMDB Rating: &lt;strong&gt;&lt;%#</a:t>
            </a:r>
            <a:r>
              <a:rPr lang="en-US" sz="2000" dirty="0" err="1"/>
              <a:t>Eval</a:t>
            </a:r>
            <a:r>
              <a:rPr lang="en-US" sz="2000" dirty="0"/>
              <a:t>("</a:t>
            </a:r>
            <a:r>
              <a:rPr lang="en-US" sz="2000" dirty="0" err="1"/>
              <a:t>ImdbRating</a:t>
            </a:r>
            <a:r>
              <a:rPr lang="en-US" sz="2000" dirty="0"/>
              <a:t>")%&gt;&lt;/strong&gt;&lt;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       </a:t>
            </a:r>
            <a:r>
              <a:rPr lang="en-US" sz="2000" dirty="0"/>
              <a:t>Quantity In Stock: &lt;strong&gt;&lt;%#</a:t>
            </a:r>
            <a:r>
              <a:rPr lang="en-US" sz="2000" dirty="0" err="1"/>
              <a:t>Eval</a:t>
            </a:r>
            <a:r>
              <a:rPr lang="en-US" sz="2000" dirty="0"/>
              <a:t>("</a:t>
            </a:r>
            <a:r>
              <a:rPr lang="en-US" sz="2000" dirty="0" err="1"/>
              <a:t>quantityInStock</a:t>
            </a:r>
            <a:r>
              <a:rPr lang="en-US" sz="2000" dirty="0"/>
              <a:t>")%&gt;&lt;/strong&gt;&lt;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&lt;/</a:t>
            </a:r>
            <a:r>
              <a:rPr lang="en-US" sz="2000" dirty="0" err="1" smtClean="0"/>
              <a:t>asp:PlaceHolder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sv-SE" sz="2000" dirty="0"/>
              <a:t>&lt;asp:LinkButton ID="detailsButton" runat="server" </a:t>
            </a:r>
          </a:p>
          <a:p>
            <a:pPr marL="0" indent="0">
              <a:buNone/>
            </a:pPr>
            <a:r>
              <a:rPr lang="en-US" sz="2000" dirty="0" smtClean="0"/>
              <a:t>          </a:t>
            </a:r>
            <a:r>
              <a:rPr lang="en-US" sz="2000" dirty="0"/>
              <a:t>Text="More Details</a:t>
            </a:r>
            <a:r>
              <a:rPr lang="en-US" sz="2000" dirty="0" smtClean="0"/>
              <a:t>..."   </a:t>
            </a:r>
            <a:r>
              <a:rPr lang="en-US" sz="2000" dirty="0" err="1"/>
              <a:t>CommandName</a:t>
            </a:r>
            <a:r>
              <a:rPr lang="en-US" sz="2000" dirty="0"/>
              <a:t>="</a:t>
            </a:r>
            <a:r>
              <a:rPr lang="en-US" sz="2000" dirty="0" err="1" smtClean="0"/>
              <a:t>MoreDetailsPlease</a:t>
            </a:r>
            <a:r>
              <a:rPr lang="en-US" sz="2000" dirty="0" smtClean="0"/>
              <a:t>“</a:t>
            </a:r>
          </a:p>
          <a:p>
            <a:pPr marL="0" indent="0"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/>
              <a:t>CommandArgument</a:t>
            </a:r>
            <a:r>
              <a:rPr lang="en-US" sz="2000" dirty="0" smtClean="0"/>
              <a:t>=“0”</a:t>
            </a:r>
          </a:p>
          <a:p>
            <a:pPr marL="0" indent="0">
              <a:buNone/>
            </a:pPr>
            <a:r>
              <a:rPr lang="en-US" sz="2000" dirty="0" smtClean="0"/>
              <a:t> /&gt;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50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31" y="0"/>
            <a:ext cx="11770822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if </a:t>
            </a:r>
            <a:r>
              <a:rPr lang="en-US" dirty="0"/>
              <a:t>(</a:t>
            </a:r>
            <a:r>
              <a:rPr lang="en-US" dirty="0" err="1"/>
              <a:t>e.CommandName</a:t>
            </a:r>
            <a:r>
              <a:rPr lang="en-US" dirty="0"/>
              <a:t> == "</a:t>
            </a:r>
            <a:r>
              <a:rPr lang="en-US" dirty="0" err="1"/>
              <a:t>MoreDetailsPlease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LinkButton</a:t>
            </a:r>
            <a:r>
              <a:rPr lang="en-US" dirty="0"/>
              <a:t> </a:t>
            </a:r>
            <a:r>
              <a:rPr lang="en-US" dirty="0" err="1"/>
              <a:t>moreButton</a:t>
            </a:r>
            <a:r>
              <a:rPr lang="en-US" dirty="0"/>
              <a:t> = (</a:t>
            </a:r>
            <a:r>
              <a:rPr lang="en-US" dirty="0" err="1"/>
              <a:t>LinkButton</a:t>
            </a:r>
            <a:r>
              <a:rPr lang="en-US" dirty="0"/>
              <a:t>)</a:t>
            </a:r>
            <a:r>
              <a:rPr lang="en-US" dirty="0" err="1"/>
              <a:t>e.Item.FindControl</a:t>
            </a:r>
            <a:r>
              <a:rPr lang="en-US" dirty="0"/>
              <a:t>("</a:t>
            </a:r>
            <a:r>
              <a:rPr lang="en-US" dirty="0" err="1"/>
              <a:t>detailsButton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PlaceHolder</a:t>
            </a:r>
            <a:r>
              <a:rPr lang="en-US" dirty="0"/>
              <a:t> </a:t>
            </a:r>
            <a:r>
              <a:rPr lang="en-US" dirty="0" err="1"/>
              <a:t>myPlaceholder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myPlaceholder</a:t>
            </a:r>
            <a:r>
              <a:rPr lang="en-US" dirty="0"/>
              <a:t> = (</a:t>
            </a:r>
            <a:r>
              <a:rPr lang="en-US" dirty="0" err="1"/>
              <a:t>PlaceHolder</a:t>
            </a:r>
            <a:r>
              <a:rPr lang="en-US" dirty="0"/>
              <a:t>)</a:t>
            </a:r>
            <a:r>
              <a:rPr lang="en-US" dirty="0" err="1"/>
              <a:t>e.Item.FindControl</a:t>
            </a:r>
            <a:r>
              <a:rPr lang="en-US" dirty="0"/>
              <a:t>("</a:t>
            </a:r>
            <a:r>
              <a:rPr lang="en-US" dirty="0" err="1"/>
              <a:t>extraDetailsHolder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       if (</a:t>
            </a:r>
            <a:r>
              <a:rPr lang="en-US" dirty="0" err="1"/>
              <a:t>e.CommandArgument.ToString</a:t>
            </a:r>
            <a:r>
              <a:rPr lang="en-US" dirty="0" smtClean="0"/>
              <a:t>()==“0")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myPlaceholder.Visible</a:t>
            </a:r>
            <a:r>
              <a:rPr lang="en-US" dirty="0"/>
              <a:t> = true;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moreButton.CommandArgument</a:t>
            </a:r>
            <a:r>
              <a:rPr lang="en-US" dirty="0"/>
              <a:t> = </a:t>
            </a:r>
            <a:r>
              <a:rPr lang="en-US" dirty="0" smtClean="0"/>
              <a:t>“1";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moreButton.Text</a:t>
            </a:r>
            <a:r>
              <a:rPr lang="en-US" dirty="0"/>
              <a:t> = "Less Details...";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    else</a:t>
            </a:r>
          </a:p>
          <a:p>
            <a:pPr marL="0" indent="0">
              <a:buNone/>
            </a:pPr>
            <a:r>
              <a:rPr lang="en-US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myPlaceholder.Visible</a:t>
            </a:r>
            <a:r>
              <a:rPr lang="en-US" dirty="0"/>
              <a:t> = false;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moreButton.CommandArgument</a:t>
            </a:r>
            <a:r>
              <a:rPr lang="en-US" dirty="0"/>
              <a:t> = </a:t>
            </a:r>
            <a:r>
              <a:rPr lang="en-US" dirty="0" smtClean="0"/>
              <a:t>“0";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moreButton.Text</a:t>
            </a:r>
            <a:r>
              <a:rPr lang="en-US" dirty="0"/>
              <a:t> = "More Details...";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1282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246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Bellevue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Mccraw</dc:creator>
  <cp:lastModifiedBy>Scott Mccraw</cp:lastModifiedBy>
  <cp:revision>4</cp:revision>
  <dcterms:created xsi:type="dcterms:W3CDTF">2015-02-27T02:51:08Z</dcterms:created>
  <dcterms:modified xsi:type="dcterms:W3CDTF">2015-02-27T03:19:04Z</dcterms:modified>
</cp:coreProperties>
</file>