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68113ec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68113ec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68113e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68113e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8113ecd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68113ecd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8113ec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68113ec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8113ec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68113ec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8113ec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68113ec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68113ec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68113ec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68113ec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68113ec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68113ec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68113ec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68113ec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68113ec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8113ec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8113ec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68113ec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68113ec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68113ecd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68113ec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68113ec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68113ec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68113ec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68113ec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8113ec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68113ec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8113ec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68113ec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68113ecd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68113ec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68113ecd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68113ecd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8113ec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68113ec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68113ec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68113ec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8113ec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8113ec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3 common ways of assessing runtime. We’ll go in more detail on the next couple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here that students know to represent runtime as algebraic inputs like 6n^2 + 9 for example.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68113ecd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68113ecd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68113ec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68113ec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68113ecd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68113ecd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68113ec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68113ec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68113ec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68113ec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Goals: </a:t>
            </a:r>
            <a:r>
              <a:rPr lang="en"/>
              <a:t>Understand that you can drop constants and ignore lower orders of growth, comparing different runtimes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68113ec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68113ec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8113ec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68113ec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students understand that big O is a worst case analysis of the program and is an upper bound on the runtime. Bound doesn’t have to be tight, meaning O(2^n) for an n^2 problem but generally, expect the tightest big O bound.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8113e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68113e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idea, but with big omega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8113ec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8113ec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important point here is big theta is just squeezing the runtime between big O and big Omega. It’s a tight bound so best and worst case. Always case.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68113e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68113e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visual example. Important to note that for small inputs, bounds could be wrong but as n -&gt; infinity, we see how the bounds.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8113ec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8113ec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8113ec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68113ec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recap after the first problem.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KCXapLWDkXPJMACgkhUpQ8uL5IHUlptHM5o8C8YO1m4/edit#gid=77660649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69175" y="1322450"/>
            <a:ext cx="8458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8: More Asymptotics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78700" y="1943950"/>
            <a:ext cx="4210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int[] bogosort(int[] ints)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while (!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orted(ints))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Collections.shuffle(ints);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ints;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4489500" y="1943950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wonderful sorting algorithm!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 Example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78700" y="1943950"/>
            <a:ext cx="4210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int[] bogosort(int[] ints)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while (!is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orted(ints))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Collections.shuffle(ints);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ints;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489500" y="1943950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wonderful sorting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enter a while loop until the list is sorted, let’s assume that isSorted runs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278700" y="1943950"/>
            <a:ext cx="4210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int[] bogosort(int[] ints)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while (!isSorted(ints))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Collections.shuffle(ints);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ints;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4489500" y="1943950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wonderful sorting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enter a while loop until the list is sorted, let’s assume that isSorted runs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iteration, we shuffle the ints. Let’s assume this can also be done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How many times will we run this while loop if we keep shuffling?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 Example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278700" y="1943950"/>
            <a:ext cx="4210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int[] bogosort(int[] ints)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while (!isSorted(ints))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Collections.shuffle(ints);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ints;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489500" y="1943950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wonderful sorting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enter a while loop until the list is sorted, let’s assume that isSorted runs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iteration, we shuffle the ints. Let’s assume this can also be done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Since there are n! </a:t>
            </a:r>
            <a:r>
              <a:rPr lang="en" sz="1200"/>
              <a:t>p</a:t>
            </a:r>
            <a:r>
              <a:rPr lang="en" sz="1200"/>
              <a:t>ossible arrangements of ints, we have a 1/n! </a:t>
            </a:r>
            <a:r>
              <a:rPr lang="en" sz="1200"/>
              <a:t>c</a:t>
            </a:r>
            <a:r>
              <a:rPr lang="en" sz="1200"/>
              <a:t>hance to correctly sort on a shuffle.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 Example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78700" y="1943950"/>
            <a:ext cx="42108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int[] bogosort(int[] ints)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while (!isSorted(ints))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Collections.shuffle(ints);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ints;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4489500" y="1943950"/>
            <a:ext cx="40281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wonderful sorting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enter a while loop until the list is sorted, let’s assume that isSorted runs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iteration, we shuffle the ints. Let’s assume this can also be done in O(n)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Since there are n! possible arrangements of ints, we have a 1/n! chance to correctly sort on a shuffle.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The while loop dominates the runtime, taking n time to shuffle and n! </a:t>
            </a:r>
            <a:r>
              <a:rPr lang="en" sz="1200"/>
              <a:t>p</a:t>
            </a:r>
            <a:r>
              <a:rPr lang="en" sz="1200"/>
              <a:t>otential iterations in expection.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O(n * n!) in expectation.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Unbounded in the worst case.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Analyzing Runtime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Annotate your code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down runtimes of called functions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end conditions for loops and consequently the number of times we could run the loop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are the terminating conditions for a loop?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we algebraically express the runtime of the loop?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Branching factor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we make additional calls and if so, how many subproblems do we make?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 2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 2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initialize i = 2 and run the loop until i &lt;= 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Runtime Example 2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initialize i = 2 and run the loop until i &lt;= 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 of the while loop, we square 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 = i^2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 2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initialize i = 2 and run the loop until i &lt;= 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 of the while loop, we square 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 = i^2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try to generalize this. After a lot of iterations, we get something that looks like this: i^2^2^2^2…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How can we write this algebraically? 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2 Phase 2 due March 5th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Labs this week will be Project 2 checkoff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 up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here!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HWs 2 and 3 upcoming due 3/14 and 3/19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Midterm 2 far in the future 3/20</a:t>
            </a:r>
            <a:endParaRPr sz="18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 2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initialize i = 2 and run the loop until i &lt;= 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 of the while loop, we square 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 = i^2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try to generalize this. After a lot of iterations, we get something that looks like this: i^2^2^2^2…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i^(2^2^2^2…) = i^(2^k) &lt;= n where k is our number of iterations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Runtime Example 2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93875"/>
            <a:ext cx="407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doStuff(int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2;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while (i &lt;= n)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Math.pow(i, 2);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4534525" y="2191075"/>
            <a:ext cx="40281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find out the big-O runtime of this algorithm!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We initialize i = 2 and run the loop until i &lt;= 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At each iteration of the while loop, we square 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 = i^2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try to generalize this. After a lot of iterations, we get something that looks like this: i^2^2^2^2…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i^(2^2^2^2…) = i^2^k &lt;= n where k is our number of iterations and we know i starts at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Let’s solve for k: log(log(2^2^k) &lt;= log(log(n))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k &lt;= log(log(n)) -&gt; O(log(log(n)))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438" y="1853850"/>
            <a:ext cx="64827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1.1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</a:rPr>
              <a:t>Log n levels of work and each level is O(n)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1.2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64" y="1853850"/>
            <a:ext cx="4362664" cy="3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1.2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Θ(N log 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chemeClr val="dk2"/>
                </a:solidFill>
              </a:rPr>
              <a:t>Log n levels of work, but have a branching factor of 2 and each level is O(n) in the worst case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75" y="2078875"/>
            <a:ext cx="6724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1.3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Θ(2^N)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2^i nodes per layer and each node does O(1) work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1.4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952" y="1880475"/>
            <a:ext cx="4896099" cy="2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1.4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O(N * N!)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n-i work per node and n! / (n-i)! nodes per layer.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Goal: Look at program complexity for large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 - bounds above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Omega - bounds below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Theta - bounds above and below </a:t>
            </a:r>
            <a:endParaRPr sz="18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Big O, Big Omega, Big Theta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2.1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forget your definition for Ω , Θ, and O!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2.1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Neither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3.1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8" y="2702500"/>
            <a:ext cx="77421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3.1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525" y="1853850"/>
            <a:ext cx="4904550" cy="30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3.2: True or False?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88" y="1974374"/>
            <a:ext cx="7041826" cy="2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3.2: True or False?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(Big O)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O(g) if there is a constant c &gt; 0 s.t. f(n) &lt;=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Upper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 (Big Omega)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</a:t>
            </a:r>
            <a:r>
              <a:rPr lang="en" sz="1900">
                <a:solidFill>
                  <a:schemeClr val="dk2"/>
                </a:solidFill>
              </a:rPr>
              <a:t>Ω</a:t>
            </a:r>
            <a:r>
              <a:rPr lang="en" sz="1800"/>
              <a:t>(g) if there is a constant c &gt; 0 s.t. f(n) &gt;= c g(n)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Bound does not have to be tight.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 (Big Theta)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 f(n) and g(n) be positive real numbers on inputs of size 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 ∈ Θ(g) if there is a constant c1 &gt; 0 and c2 &gt; 0 s.t.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C1 g(n) &lt;= f(n) &lt;= c2 g(n) for all c1 &lt;= c2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Tightly bounded by g(n) when n gets significantly large.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• f ∈ Ω(g) and f ∈ O(g)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4251500"/>
            <a:ext cx="76887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Algorithms, Cormen, Leiserson, Rivest, Stein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85850"/>
            <a:ext cx="8096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Conventions: No Constants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multiplicative constants and lower order terms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exponential dominates any polynomial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polynomial dominates any logarithm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Asymptotic Sets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O(1): constant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O(log n): logarithmic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O(sqrt(n)): square root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O(n): linear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 log n): </a:t>
            </a:r>
            <a:r>
              <a:rPr lang="en"/>
              <a:t>linearithmic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O(n^2): quadratic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O(n^3): cubic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O(2^n): exponential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O(n!): factorial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