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bf303a9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2bf303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8a9beed8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8a9bee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presentation/d/171xrSv7_-935a4SurRuoLE2ML0_lMQkRWahEMzp4FHg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4414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HW5 is out tonight.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Due next Wednesday.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Image resizing program (see right).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Lab15, HW6 and HW7 are opportunities to replace earlier HWs or labs that you missed or did poorly on.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Due Friday of RRR week.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necessary if you need more points, since we drop two lowest homeworks of 7.</a:t>
            </a:r>
            <a:endParaRPr/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50" y="742675"/>
            <a:ext cx="38100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0" y="2622197"/>
            <a:ext cx="2360075" cy="2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 #2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443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 guest lecturer today: Dr. Chris Gregg of Stanford University (he’s also a Commander in the Navy Reserves).</a:t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50" y="1479925"/>
            <a:ext cx="33337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/>
        </p:nvSpPr>
        <p:spPr>
          <a:xfrm>
            <a:off x="253649" y="1540326"/>
            <a:ext cx="480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Chris’s 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are available at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this link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