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D4124-83FD-46F7-B28C-5BC3AE1312F8}">
  <a:tblStyle styleId="{61DD4124-83FD-46F7-B28C-5BC3AE131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{61DD4124-83FD-46F7-B28C-5BC3AE1312F8}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