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66817C-4DBF-455C-88FE-265A6E429713}">
  <a:tblStyle styleId="{7A66817C-4DBF-455C-88FE-265A6E4297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a1db8d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a1db8d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a1db8de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a1db8de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endCxn id="15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stCxn id="155" idx="3"/>
            <a:endCxn id="15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Updated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endCxn id="173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stCxn id="173" idx="3"/>
            <a:endCxn id="175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496250" y="3503800"/>
            <a:ext cx="4026900" cy="497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programs that are interactive work on this very simple idea.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something visual to the user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the user update through an interaction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variables in the program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updated visual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series of short lectures, we will guide you through examples of how to perform these tasks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many different ways of performing the same task, so don’t feel restricted by the examples we show here.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Accepting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use input() to interact with a user and how to convert the string data type into another type, such as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further validate user input to avoid errors for invalid conversions.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User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put everything together, let’s create a simple interactive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program will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a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a user choose an index position and an input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value at index position with user’s chosen input value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ready for you to begin creating a full, interactive Python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upcoming milestone project you will be creating an interactive Tic Tac Toe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the finished game looks like, and then construct it ourselves using the functions we’ve already made!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ctrTitle"/>
          </p:nvPr>
        </p:nvSpPr>
        <p:spPr>
          <a:xfrm>
            <a:off x="311700" y="1926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now you should have gone through the “warm-up” project, covering: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and Validating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User Interactions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7"/>
          <p:cNvPicPr preferRelativeResize="0"/>
          <p:nvPr/>
        </p:nvPicPr>
        <p:blipFill rotWithShape="1">
          <a:blip r:embed="rId4">
            <a:alphaModFix/>
          </a:blip>
          <a:srcRect b="2090" l="0" r="0" t="7403"/>
          <a:stretch/>
        </p:blipFill>
        <p:spPr>
          <a:xfrm>
            <a:off x="3552650" y="2102350"/>
            <a:ext cx="2038700" cy="299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8" name="Google Shape;298;p3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{7A66817C-4DBF-455C-88FE-265A6E429713}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7" name="Google Shape;307;p3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{7A66817C-4DBF-455C-88FE-265A6E429713}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8" name="Google Shape;308;p3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0" name="Google Shape;320;p4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{7A66817C-4DBF-455C-88FE-265A6E429713}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1" name="Google Shape;321;p4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3" name="Google Shape;333;p4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{7A66817C-4DBF-455C-88FE-265A6E429713}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4" name="Google Shape;334;p4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4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“warm up” for this project, we’re going to code along with a few exercises in order for you to see how to use Python code to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user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Manipulate a variable based on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back adjusted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p42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{7A66817C-4DBF-455C-88FE-265A6E429713}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7" name="Google Shape;347;p42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2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42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2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9" name="Google Shape;359;p43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{7A66817C-4DBF-455C-88FE-265A6E429713}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0" name="Google Shape;360;p43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3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3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3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980100" y="2674375"/>
            <a:ext cx="534300" cy="49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endCxn id="12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stCxn id="125" idx="3"/>
            <a:endCxn id="12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endCxn id="139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stCxn id="139" idx="3"/>
            <a:endCxn id="141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