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D3345-F292-454F-A61D-8EBC397ECC2C}">
  <a:tblStyle styleId="{043D3345-F292-454F-A61D-8EBC397EC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{043D3345-F292-454F-A61D-8EBC397ECC2C}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