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MazMPyLYj/0RjD4bbysMA/Zi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download.oracle.com/otn-pub/java/jdk/8u171-b11/512cd62ec5174c3487ac17c61aaa89e8/jre-8u171-windows-x64.exe" TargetMode="External"/><Relationship Id="rId7" Type="http://schemas.openxmlformats.org/officeDocument/2006/relationships/hyperlink" Target="https://me1237guy.pixnet.net/blog/post/607091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mingw/files/" TargetMode="External"/><Relationship Id="rId5" Type="http://schemas.openxmlformats.org/officeDocument/2006/relationships/hyperlink" Target="https://eclipse.org/downloads/" TargetMode="External"/><Relationship Id="rId4" Type="http://schemas.openxmlformats.org/officeDocument/2006/relationships/hyperlink" Target="https://www.oracle.com/java/technologies/javase-jre8-downloa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26" y="236686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819469" y="2943746"/>
            <a:ext cx="79235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1.  Start Your Own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9469" y="2364865"/>
            <a:ext cx="3162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800" b="1">
                <a:solidFill>
                  <a:schemeClr val="dk1"/>
                </a:solidFill>
              </a:rPr>
              <a:t>2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Spring 作業系統導論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660277" y="5986724"/>
            <a:ext cx="16364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教授: 李皇辰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助教: 張</a:t>
            </a:r>
            <a:r>
              <a:rPr lang="en-US" b="1">
                <a:solidFill>
                  <a:schemeClr val="dk1"/>
                </a:solidFill>
              </a:rPr>
              <a:t>興哲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535906" y="3605445"/>
            <a:ext cx="834603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850" y="1479963"/>
            <a:ext cx="6936069" cy="461310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1041401" y="545009"/>
            <a:ext cx="92021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為了讓同學更容易讀懂程式，已將主要的程式碼拉出來到demo.c，建議不要修改main.c檔，避免compile 出現問題。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1085850" y="1275487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portBASE_TYPE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xTaskCreate(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pdTASK_CODE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pvTaskCode,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const signed portCHAR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const pcName,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unsigned portSHORT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usStackDepth,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*pvParameters,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portBASE_TYPE uxPriority,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xTaskHandle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*pxCreatedTask 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085850" y="4398999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vTaskStartScheduler(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1"/>
          <p:cNvCxnSpPr/>
          <p:nvPr/>
        </p:nvCxnSpPr>
        <p:spPr>
          <a:xfrm>
            <a:off x="857250" y="3206909"/>
            <a:ext cx="1026795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11"/>
          <p:cNvSpPr txBox="1"/>
          <p:nvPr/>
        </p:nvSpPr>
        <p:spPr>
          <a:xfrm>
            <a:off x="589345" y="715406"/>
            <a:ext cx="14636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建立Task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589345" y="3441541"/>
            <a:ext cx="5766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執行Task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讓task 進入 FreeRTOS scheduling 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946151" y="1098144"/>
            <a:ext cx="9202194" cy="420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A、B、C、D四位同學一起上沃倫老師的課，這天，老師心血來潮要A 、B、C、D四位同學定期把自己的名字喊出來，A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七秒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喊一次、B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三秒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喊一次、C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兩秒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喊一次、D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五秒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喊一次，請問在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第100秒~第110秒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時喊聲的情形會是如何(截圖)?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A、B、C、D各自代表一個task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在第0秒時，四個同學會同時喊出第一聲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3.請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截圖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第100秒~110秒的狀況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2825" y="2328862"/>
            <a:ext cx="314325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5396032" y="4794827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0~10秒情況→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407977" y="84950"/>
            <a:ext cx="3196709" cy="91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1 題目、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795268" y="2106036"/>
            <a:ext cx="1176925" cy="4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Report、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1326958" y="4234955"/>
            <a:ext cx="9202194" cy="167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上傳要求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1. 請將報告存成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Lab1_report.pdf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，和其他程式檔案一起加到壓縮檔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2. 壓縮檔應包含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Lab1_report.pdf、main.c、demo.c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其他有修改到的程式檔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1345991" y="2569433"/>
            <a:ext cx="863088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一、學號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姓名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二、執行結果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根據題目要求完成指定的執行結果，截圖並附上說明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三、心得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請說明在本次實驗你學到了什麼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有哪些觀念可以對應到課堂所學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遇到了什麼問題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如何解決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此部分會視內容調整給分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/>
          <p:nvPr/>
        </p:nvSpPr>
        <p:spPr>
          <a:xfrm>
            <a:off x="795268" y="282545"/>
            <a:ext cx="1159292" cy="87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Demo、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1326958" y="779881"/>
            <a:ext cx="935569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地點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	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創新大樓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515實驗室，前門打開</a:t>
            </a:r>
            <a:r>
              <a:rPr lang="zh-TW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裡面第三排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lang="en-US" dirty="0" err="1">
                <a:solidFill>
                  <a:schemeClr val="dk1"/>
                </a:solidFill>
              </a:rPr>
              <a:t>一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個座位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	(二) 1</a:t>
            </a:r>
            <a:r>
              <a:rPr lang="en-US" dirty="0">
                <a:solidFill>
                  <a:schemeClr val="dk1"/>
                </a:solidFill>
              </a:rPr>
              <a:t>6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3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~ 1</a:t>
            </a:r>
            <a:r>
              <a:rPr lang="en-US" dirty="0">
                <a:solidFill>
                  <a:schemeClr val="dk1"/>
                </a:solidFill>
              </a:rPr>
              <a:t>8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US" dirty="0">
                <a:solidFill>
                  <a:schemeClr val="dk1"/>
                </a:solidFill>
              </a:rPr>
              <a:t>四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1</a:t>
            </a:r>
            <a:r>
              <a:rPr lang="en-US" altLang="zh-TW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 ~ 1</a:t>
            </a:r>
            <a:r>
              <a:rPr lang="en-US" altLang="zh-TW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zh-TW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以上時間若無法，請另外約時間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如果沒有筆電，請將檔案存到隨身碟帶來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請最晚在要demo前一天寄信給助教確認時間，demo截止時間為報告截止前的demo時間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905005" y="5072075"/>
            <a:ext cx="6609502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Deadline :  </a:t>
            </a:r>
            <a:r>
              <a:rPr lang="en-US" altLang="zh-TW" sz="32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3/25</a:t>
            </a:r>
            <a:r>
              <a:rPr lang="en-US" sz="32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(五)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晚上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11:59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report上傳時間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提醒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Demo為避免大家都擠在同一時段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請儘早完成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助教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張</a:t>
            </a:r>
            <a:r>
              <a:rPr lang="en-US" sz="1200" dirty="0" err="1">
                <a:solidFill>
                  <a:schemeClr val="dk1"/>
                </a:solidFill>
              </a:rPr>
              <a:t>興哲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mail: </a:t>
            </a:r>
            <a:r>
              <a:rPr lang="en-US" sz="1200" u="sng" dirty="0">
                <a:solidFill>
                  <a:schemeClr val="dk1"/>
                </a:solidFill>
              </a:rPr>
              <a:t>kelvin4316@gmail.com</a:t>
            </a:r>
            <a:r>
              <a:rPr lang="en-US" sz="12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老師mail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huclee.nthu@gmail.com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寫信給助教時請同時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(cc)</a:t>
            </a:r>
            <a:r>
              <a:rPr lang="en-U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寄給老師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2024062" y="1950582"/>
            <a:ext cx="8143875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</a:t>
            </a: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是一套針對嵌入式裝置設計的即時作業系統(Real-Time Operating System)，該作業系統以C語言與少許的組合言撰寫，主要支援ARM、MIPS、MSP430等微控制器(microcontroller)，為了方便初學者學習，FreeRTOS也提供Windows作業系統上的模擬器(simulator)程式，讓手邊欠缺嵌入式微處理器的使用者也能藉此認識FreeRTOS。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而此實驗即透過FreeRTOS提供的simulator實作簡單的作業系統程式，希望同學能對作業系統有更進一步的了解。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650259" y="681766"/>
            <a:ext cx="35196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252538" y="3245882"/>
            <a:ext cx="78785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成大資工wiki - http://wiki.csie.ncku.edu.tw/embedded/freertos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252538" y="2876550"/>
            <a:ext cx="55249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http://www.aosabook.org/en/freertos.html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252538" y="2011252"/>
            <a:ext cx="6176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開始前 建議先瀏覽以下網頁之FreeRTOS基本觀念</a:t>
            </a:r>
            <a:endParaRPr sz="18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252538" y="3553659"/>
            <a:ext cx="9267825" cy="70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(參考) 教學手冊 - http://wiki.csie.ncku.edu.tw/embedded/FreeRTOS_Melot.pdf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(參考) 中文版教學手冊 - http://wiki.csie.ncku.edu.tw/embedded/FreeRTOS-manual-zh.pdf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252538" y="4411971"/>
            <a:ext cx="45943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還有更多 FreeRTOS 相關資源，請自行上網蒐集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3921285" y="3013501"/>
            <a:ext cx="517875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Part2. 環境配置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19428" y="205525"/>
            <a:ext cx="2836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軟體下載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24947" y="1354448"/>
            <a:ext cx="15258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24947" y="2506776"/>
            <a:ext cx="1386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MinGW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58156" y="3902613"/>
            <a:ext cx="10003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>
            <a:hlinkClick r:id="rId3"/>
          </p:cNvPr>
          <p:cNvSpPr/>
          <p:nvPr/>
        </p:nvSpPr>
        <p:spPr>
          <a:xfrm>
            <a:off x="2704833" y="3876867"/>
            <a:ext cx="60960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Link: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ecourse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 (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windows版本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or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其他版本</a:t>
            </a:r>
            <a:r>
              <a:rPr lang="en-US" sz="1400" b="0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Jre-8u202</a:t>
            </a:r>
            <a:r>
              <a:rPr lang="en-US" sz="1400" b="0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下載Windows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x64版本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安裝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699549" y="1370991"/>
            <a:ext cx="6219972" cy="70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Link: </a:t>
            </a:r>
            <a:r>
              <a:rPr lang="en-US" sz="1400" b="0" i="0" u="sng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https://eclipse.org/downloads/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 64bit版本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解壓縮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在安裝時選擇 Eclipse IDE for C/C++ Developers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699549" y="5269658"/>
            <a:ext cx="6622326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Link: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ecourse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解壓縮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請以ecourse</a:t>
            </a:r>
            <a:r>
              <a:rPr lang="en-US" dirty="0">
                <a:solidFill>
                  <a:srgbClr val="595959"/>
                </a:solidFill>
              </a:rPr>
              <a:t> 2上傳的版本為主(FreeRTOSv10.2.0)，</a:t>
            </a:r>
            <a:r>
              <a:rPr lang="en-US" dirty="0" err="1">
                <a:solidFill>
                  <a:srgbClr val="595959"/>
                </a:solidFill>
              </a:rPr>
              <a:t>以免版本不同的bug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758157" y="5205372"/>
            <a:ext cx="1941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699549" y="2442896"/>
            <a:ext cx="8039380" cy="96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 : </a:t>
            </a:r>
            <a:r>
              <a:rPr lang="en-US" sz="1400" b="0" i="0" u="sng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http://sourceforge.net/projects/mingw/files/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安裝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勾選 mingw32-base、mingw32-gcc-g++、mingw32-gcc-objc </a:t>
            </a:r>
            <a:r>
              <a:rPr lang="en-US" sz="14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Apply Changes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參考教學: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https://me1237guy.pixnet.net/blog/post/60709168</a:t>
            </a:r>
            <a:endParaRPr sz="1100" b="0" i="0" u="none" strike="noStrike" cap="none">
              <a:solidFill>
                <a:srgbClr val="F4B0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789575" y="2273459"/>
            <a:ext cx="827053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"/>
          <p:cNvSpPr/>
          <p:nvPr/>
        </p:nvSpPr>
        <p:spPr>
          <a:xfrm>
            <a:off x="758157" y="1816112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開發套件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89575" y="2987739"/>
            <a:ext cx="1383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Windows版的gcc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789575" y="4414153"/>
            <a:ext cx="1742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執行Eclipse的必備套件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89575" y="5664960"/>
            <a:ext cx="11079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即時作業系統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cxnSpLocks/>
          </p:cNvCxnSpPr>
          <p:nvPr/>
        </p:nvCxnSpPr>
        <p:spPr>
          <a:xfrm>
            <a:off x="137263" y="3671599"/>
            <a:ext cx="896693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>
            <a:off x="872455" y="4942951"/>
            <a:ext cx="818765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A28F969-97C8-4C2A-A7FB-1229DDC5A718}"/>
              </a:ext>
            </a:extLst>
          </p:cNvPr>
          <p:cNvCxnSpPr/>
          <p:nvPr/>
        </p:nvCxnSpPr>
        <p:spPr>
          <a:xfrm flipV="1">
            <a:off x="594804" y="1624614"/>
            <a:ext cx="0" cy="196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BF689BF-2D4D-451B-8B88-6EC527A5DB26}"/>
              </a:ext>
            </a:extLst>
          </p:cNvPr>
          <p:cNvCxnSpPr>
            <a:cxnSpLocks/>
          </p:cNvCxnSpPr>
          <p:nvPr/>
        </p:nvCxnSpPr>
        <p:spPr>
          <a:xfrm flipH="1">
            <a:off x="603682" y="3880609"/>
            <a:ext cx="2252" cy="198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8F5670-0A4D-46DA-8CDD-347F97BDD57B}"/>
              </a:ext>
            </a:extLst>
          </p:cNvPr>
          <p:cNvSpPr/>
          <p:nvPr/>
        </p:nvSpPr>
        <p:spPr>
          <a:xfrm>
            <a:off x="119097" y="2182885"/>
            <a:ext cx="951413" cy="29802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自行搜尋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5FBA2779-EA11-4720-9F90-2D933109A27A}"/>
              </a:ext>
            </a:extLst>
          </p:cNvPr>
          <p:cNvSpPr/>
          <p:nvPr/>
        </p:nvSpPr>
        <p:spPr>
          <a:xfrm>
            <a:off x="52942" y="4742880"/>
            <a:ext cx="1156620" cy="49939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Ecourse2</a:t>
            </a:r>
            <a:r>
              <a:rPr lang="zh-TW" altLang="en-US" b="1" dirty="0">
                <a:solidFill>
                  <a:schemeClr val="tx1"/>
                </a:solidFill>
              </a:rPr>
              <a:t>上面載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559" y="1279843"/>
            <a:ext cx="8387567" cy="5188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3396189" y="3750906"/>
            <a:ext cx="6755515" cy="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 My_OS_Project 放到你的FreeRTOS 資料夾底下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路徑:  ..\FreeRTOSv10.0.1\FreeRTOS\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319388" y="205516"/>
            <a:ext cx="264687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前置作業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4" y="2083744"/>
            <a:ext cx="4298867" cy="45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427848" y="1118850"/>
            <a:ext cx="3716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 Eclipse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點選左上 File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Import…</a:t>
            </a:r>
            <a:endParaRPr sz="12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23810" y="1601297"/>
            <a:ext cx="51155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選擇開啟方式 General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Existing Project into Workspace</a:t>
            </a:r>
            <a:endParaRPr sz="1800" b="0" i="0" u="none" strike="noStrike" cap="none">
              <a:solidFill>
                <a:srgbClr val="00B0F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6096000" y="1601297"/>
            <a:ext cx="39746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目錄選擇 ..\FreeRTOS\My_OS_Project\Lab1</a:t>
            </a:r>
            <a:endParaRPr sz="1800" b="0" i="0" u="none" strike="noStrike" cap="none">
              <a:solidFill>
                <a:srgbClr val="00B0F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19388" y="205516"/>
            <a:ext cx="57766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開啟FreeRTOS專案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1073020" y="3401007"/>
            <a:ext cx="2174034" cy="956388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6930" y="2112439"/>
            <a:ext cx="3234259" cy="448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6686930" y="2668555"/>
            <a:ext cx="3346979" cy="369332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319388" y="205516"/>
            <a:ext cx="25202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27848" y="1118850"/>
            <a:ext cx="75761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(第一次執行).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視窗上方點選project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點選Build All (也可以直接使用Ctrl + B快捷鍵) 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427848" y="1734403"/>
            <a:ext cx="581281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(每次).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視窗上方點選 run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點選 run (也可以點選綠色播放鈕)  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6126844" y="1668839"/>
            <a:ext cx="2209800" cy="509875"/>
            <a:chOff x="5513293" y="1734403"/>
            <a:chExt cx="2209800" cy="509875"/>
          </a:xfrm>
        </p:grpSpPr>
        <p:pic>
          <p:nvPicPr>
            <p:cNvPr id="162" name="Google Shape;16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13293" y="1734403"/>
              <a:ext cx="220980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8"/>
            <p:cNvSpPr/>
            <p:nvPr/>
          </p:nvSpPr>
          <p:spPr>
            <a:xfrm>
              <a:off x="6337998" y="1905797"/>
              <a:ext cx="343561" cy="338481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848" y="2965509"/>
            <a:ext cx="10544175" cy="352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427848" y="2390517"/>
            <a:ext cx="1007359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測試結果.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根據上述步驟，應產生下方圖示的結果，右下方紅色按鈕可終止程式 ( FreeRTOS程式為無限迴圈，須手動終止 )</a:t>
            </a:r>
            <a:endParaRPr sz="105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19388" y="4730254"/>
            <a:ext cx="6719587" cy="615553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246032" y="4701104"/>
            <a:ext cx="469343" cy="488057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8"/>
          <p:cNvCxnSpPr>
            <a:endCxn id="167" idx="0"/>
          </p:cNvCxnSpPr>
          <p:nvPr/>
        </p:nvCxnSpPr>
        <p:spPr>
          <a:xfrm>
            <a:off x="6240604" y="2924804"/>
            <a:ext cx="2240100" cy="177630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4407044" y="3013501"/>
            <a:ext cx="41039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Part3. Code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寬螢幕</PresentationFormat>
  <Paragraphs>94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Microsoft JhengHei</vt:lpstr>
      <vt:lpstr>新細明體</vt:lpstr>
      <vt:lpstr>Arial</vt:lpstr>
      <vt:lpstr>Calibri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</dc:creator>
  <cp:lastModifiedBy>張興哲</cp:lastModifiedBy>
  <cp:revision>3</cp:revision>
  <dcterms:created xsi:type="dcterms:W3CDTF">2018-05-06T13:24:59Z</dcterms:created>
  <dcterms:modified xsi:type="dcterms:W3CDTF">2022-03-10T16:48:54Z</dcterms:modified>
</cp:coreProperties>
</file>