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610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51947" y="5696710"/>
            <a:ext cx="1876999" cy="105748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489704" cy="68579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" y="0"/>
            <a:ext cx="2542032" cy="8153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7887" y="2111121"/>
            <a:ext cx="9936225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51947" y="5696710"/>
            <a:ext cx="1876999" cy="105748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4364990" cy="68579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20" y="0"/>
            <a:ext cx="2542032" cy="8153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716407"/>
            <a:ext cx="103581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3123183"/>
            <a:ext cx="8410575" cy="2837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127887" y="2111121"/>
            <a:ext cx="9936225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520190" marR="5080" indent="3031490">
              <a:lnSpc>
                <a:spcPts val="6480"/>
              </a:lnSpc>
              <a:spcBef>
                <a:spcPts val="915"/>
              </a:spcBef>
            </a:pPr>
            <a:r>
              <a:rPr spc="225" dirty="0">
                <a:latin typeface="Comic Sans MS" panose="030F0702030302020204" pitchFamily="66" charset="0"/>
              </a:rPr>
              <a:t>Lab4: </a:t>
            </a:r>
            <a:r>
              <a:rPr spc="229" dirty="0">
                <a:latin typeface="Comic Sans MS" panose="030F0702030302020204" pitchFamily="66" charset="0"/>
              </a:rPr>
              <a:t> </a:t>
            </a:r>
            <a:r>
              <a:rPr spc="225" dirty="0">
                <a:latin typeface="Comic Sans MS" panose="030F0702030302020204" pitchFamily="66" charset="0"/>
              </a:rPr>
              <a:t>Semaphore/Mutexes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9694" y="4672076"/>
            <a:ext cx="23355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70" dirty="0">
                <a:solidFill>
                  <a:srgbClr val="C00000"/>
                </a:solidFill>
                <a:latin typeface="Comic Sans MS" panose="030F0702030302020204" pitchFamily="66" charset="0"/>
                <a:cs typeface="Verdana"/>
              </a:rPr>
              <a:t>202</a:t>
            </a:r>
            <a:r>
              <a:rPr lang="en-US" altLang="zh-TW" sz="3000" i="1" spc="70" dirty="0">
                <a:solidFill>
                  <a:srgbClr val="C00000"/>
                </a:solidFill>
                <a:latin typeface="Comic Sans MS" panose="030F0702030302020204" pitchFamily="66" charset="0"/>
                <a:cs typeface="Verdana"/>
              </a:rPr>
              <a:t>3</a:t>
            </a:r>
            <a:r>
              <a:rPr sz="3000" i="1" spc="70" dirty="0">
                <a:solidFill>
                  <a:srgbClr val="C00000"/>
                </a:solidFill>
                <a:latin typeface="Comic Sans MS" panose="030F0702030302020204" pitchFamily="66" charset="0"/>
                <a:cs typeface="Verdana"/>
              </a:rPr>
              <a:t>.1</a:t>
            </a:r>
            <a:r>
              <a:rPr lang="en-US" altLang="zh-TW" sz="3000" i="1" spc="70" dirty="0">
                <a:solidFill>
                  <a:srgbClr val="C00000"/>
                </a:solidFill>
                <a:latin typeface="Comic Sans MS" panose="030F0702030302020204" pitchFamily="66" charset="0"/>
                <a:cs typeface="Verdana"/>
              </a:rPr>
              <a:t>1</a:t>
            </a:r>
            <a:r>
              <a:rPr sz="3000" i="1" spc="70" dirty="0">
                <a:solidFill>
                  <a:srgbClr val="C00000"/>
                </a:solidFill>
                <a:latin typeface="Comic Sans MS" panose="030F0702030302020204" pitchFamily="66" charset="0"/>
                <a:cs typeface="Verdana"/>
              </a:rPr>
              <a:t>.</a:t>
            </a:r>
            <a:r>
              <a:rPr lang="en-US" altLang="zh-TW" sz="3000" i="1" spc="70" dirty="0">
                <a:solidFill>
                  <a:srgbClr val="C00000"/>
                </a:solidFill>
                <a:latin typeface="Comic Sans MS" panose="030F0702030302020204" pitchFamily="66" charset="0"/>
                <a:cs typeface="Verdana"/>
              </a:rPr>
              <a:t>30</a:t>
            </a:r>
            <a:endParaRPr sz="3000" dirty="0">
              <a:latin typeface="Comic Sans MS" panose="030F0702030302020204" pitchFamily="66" charset="0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62914"/>
            <a:ext cx="9305925" cy="284734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omic Sans MS"/>
                <a:cs typeface="Comic Sans MS"/>
              </a:rPr>
              <a:t>Semaphore/Mutexes:</a:t>
            </a:r>
            <a:endParaRPr sz="2800">
              <a:latin typeface="Comic Sans MS"/>
              <a:cs typeface="Comic Sans MS"/>
            </a:endParaRPr>
          </a:p>
          <a:p>
            <a:pPr marL="698500" lvl="1" indent="-229235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omic Sans MS"/>
                <a:cs typeface="Comic Sans MS"/>
              </a:rPr>
              <a:t>SemaphoreHandle_t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xSemaphoreCreate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Binary</a:t>
            </a:r>
            <a:r>
              <a:rPr sz="2400" spc="-5" dirty="0">
                <a:latin typeface="Comic Sans MS"/>
                <a:cs typeface="Comic Sans MS"/>
              </a:rPr>
              <a:t>(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void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);</a:t>
            </a:r>
            <a:endParaRPr sz="2400">
              <a:latin typeface="Comic Sans MS"/>
              <a:cs typeface="Comic Sans MS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omic Sans MS"/>
                <a:cs typeface="Comic Sans MS"/>
              </a:rPr>
              <a:t>SemaphoreHandle_t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xSemaphoreCreate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Counting</a:t>
            </a:r>
            <a:endParaRPr sz="24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219"/>
              </a:spcBef>
            </a:pPr>
            <a:r>
              <a:rPr sz="2400" dirty="0">
                <a:latin typeface="Comic Sans MS"/>
                <a:cs typeface="Comic Sans MS"/>
              </a:rPr>
              <a:t>(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UBaseType_t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uxMaxCount,</a:t>
            </a:r>
            <a:r>
              <a:rPr sz="2400" spc="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UBaseType_t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uxInitialCount);</a:t>
            </a:r>
            <a:endParaRPr sz="2400">
              <a:latin typeface="Comic Sans MS"/>
              <a:cs typeface="Comic Sans MS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omic Sans MS"/>
                <a:cs typeface="Comic Sans MS"/>
              </a:rPr>
              <a:t>SemaphoreHandle_t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xSemaphoreCreate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Mutex</a:t>
            </a:r>
            <a:r>
              <a:rPr sz="2400" spc="-5" dirty="0">
                <a:latin typeface="Comic Sans MS"/>
                <a:cs typeface="Comic Sans MS"/>
              </a:rPr>
              <a:t>(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void</a:t>
            </a:r>
            <a:r>
              <a:rPr sz="2400" spc="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)</a:t>
            </a:r>
            <a:endParaRPr sz="2400">
              <a:latin typeface="Comic Sans MS"/>
              <a:cs typeface="Comic Sans MS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omic Sans MS"/>
                <a:cs typeface="Comic Sans MS"/>
              </a:rPr>
              <a:t>void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vSemaphoreDelete</a:t>
            </a:r>
            <a:endParaRPr sz="24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latin typeface="Comic Sans MS"/>
                <a:cs typeface="Comic Sans MS"/>
              </a:rPr>
              <a:t>(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SemaphoreHandle_t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xSemaphore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);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2171827"/>
            <a:ext cx="9650095" cy="334581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omic Sans MS"/>
                <a:cs typeface="Comic Sans MS"/>
              </a:rPr>
              <a:t>xSemaphoreTake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latin typeface="Comic Sans MS"/>
                <a:cs typeface="Comic Sans MS"/>
              </a:rPr>
              <a:t>(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SemaphoreHandle_t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xSemaphore,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TickType_t </a:t>
            </a:r>
            <a:r>
              <a:rPr sz="2400" spc="-5" dirty="0">
                <a:latin typeface="Comic Sans MS"/>
                <a:cs typeface="Comic Sans MS"/>
              </a:rPr>
              <a:t>xTicksToWait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);</a:t>
            </a:r>
            <a:endParaRPr sz="2400">
              <a:latin typeface="Comic Sans MS"/>
              <a:cs typeface="Comic Sans MS"/>
            </a:endParaRPr>
          </a:p>
          <a:p>
            <a:pPr marL="698500" lvl="1" indent="-228600">
              <a:lnSpc>
                <a:spcPct val="100000"/>
              </a:lnSpc>
              <a:spcBef>
                <a:spcPts val="29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omic Sans MS"/>
                <a:cs typeface="Comic Sans MS"/>
              </a:rPr>
              <a:t>xTicksToWait:</a:t>
            </a:r>
            <a:endParaRPr sz="2000">
              <a:latin typeface="Comic Sans MS"/>
              <a:cs typeface="Comic Sans MS"/>
            </a:endParaRPr>
          </a:p>
          <a:p>
            <a:pPr marL="1155700" marR="553085" lvl="2" indent="-228600">
              <a:lnSpc>
                <a:spcPts val="1939"/>
              </a:lnSpc>
              <a:spcBef>
                <a:spcPts val="54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Comic Sans MS"/>
                <a:cs typeface="Comic Sans MS"/>
              </a:rPr>
              <a:t>Specifying </a:t>
            </a:r>
            <a:r>
              <a:rPr sz="1800" dirty="0">
                <a:latin typeface="Comic Sans MS"/>
                <a:cs typeface="Comic Sans MS"/>
              </a:rPr>
              <a:t>the </a:t>
            </a:r>
            <a:r>
              <a:rPr sz="1800" spc="-5" dirty="0">
                <a:latin typeface="Comic Sans MS"/>
                <a:cs typeface="Comic Sans MS"/>
              </a:rPr>
              <a:t>block time </a:t>
            </a:r>
            <a:r>
              <a:rPr sz="1800" dirty="0">
                <a:latin typeface="Comic Sans MS"/>
                <a:cs typeface="Comic Sans MS"/>
              </a:rPr>
              <a:t>as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portMAX_DELAY </a:t>
            </a:r>
            <a:r>
              <a:rPr sz="1800" spc="-5" dirty="0">
                <a:latin typeface="Comic Sans MS"/>
                <a:cs typeface="Comic Sans MS"/>
              </a:rPr>
              <a:t>will </a:t>
            </a:r>
            <a:r>
              <a:rPr sz="1800" dirty="0">
                <a:latin typeface="Comic Sans MS"/>
                <a:cs typeface="Comic Sans MS"/>
              </a:rPr>
              <a:t>cause the task to </a:t>
            </a:r>
            <a:r>
              <a:rPr sz="1800" spc="-5" dirty="0">
                <a:latin typeface="Comic Sans MS"/>
                <a:cs typeface="Comic Sans MS"/>
              </a:rPr>
              <a:t>block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indefinitely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(without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spc="-5" dirty="0">
                <a:latin typeface="Comic Sans MS"/>
                <a:cs typeface="Comic Sans MS"/>
              </a:rPr>
              <a:t>timeout).</a:t>
            </a:r>
            <a:endParaRPr sz="1800">
              <a:latin typeface="Comic Sans MS"/>
              <a:cs typeface="Comic Sans MS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050">
              <a:latin typeface="Comic Sans MS"/>
              <a:cs typeface="Comic Sans MS"/>
            </a:endParaRPr>
          </a:p>
          <a:p>
            <a:pPr marL="698500" lvl="1" indent="-2286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omic Sans MS"/>
                <a:cs typeface="Comic Sans MS"/>
              </a:rPr>
              <a:t>Returns:</a:t>
            </a:r>
            <a:endParaRPr sz="2000">
              <a:latin typeface="Comic Sans MS"/>
              <a:cs typeface="Comic Sans MS"/>
            </a:endParaRPr>
          </a:p>
          <a:p>
            <a:pPr marL="1155700" lvl="2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Comic Sans MS"/>
                <a:cs typeface="Comic Sans MS"/>
              </a:rPr>
              <a:t>pdTRUE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if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the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semaphore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was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obtained.</a:t>
            </a:r>
            <a:endParaRPr sz="1800">
              <a:latin typeface="Comic Sans MS"/>
              <a:cs typeface="Comic Sans MS"/>
            </a:endParaRPr>
          </a:p>
          <a:p>
            <a:pPr marL="1155700" lvl="2" indent="-2286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Comic Sans MS"/>
                <a:cs typeface="Comic Sans MS"/>
              </a:rPr>
              <a:t>pdFALSE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if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xTicksToWait expired</a:t>
            </a:r>
            <a:r>
              <a:rPr sz="1800" spc="-5" dirty="0">
                <a:latin typeface="Comic Sans MS"/>
                <a:cs typeface="Comic Sans MS"/>
              </a:rPr>
              <a:t> without </a:t>
            </a:r>
            <a:r>
              <a:rPr sz="1800" dirty="0">
                <a:latin typeface="Comic Sans MS"/>
                <a:cs typeface="Comic Sans MS"/>
              </a:rPr>
              <a:t>the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semaphore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becoming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available.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2171827"/>
            <a:ext cx="9597390" cy="26060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omic Sans MS"/>
                <a:cs typeface="Comic Sans MS"/>
              </a:rPr>
              <a:t>xSemaphoreGive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latin typeface="Comic Sans MS"/>
                <a:cs typeface="Comic Sans MS"/>
              </a:rPr>
              <a:t>(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SemaphoreHandle_t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xSemaphore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);</a:t>
            </a:r>
            <a:endParaRPr sz="2400">
              <a:latin typeface="Comic Sans MS"/>
              <a:cs typeface="Comic Sans MS"/>
            </a:endParaRPr>
          </a:p>
          <a:p>
            <a:pPr marL="698500" lvl="1" indent="-228600">
              <a:lnSpc>
                <a:spcPct val="100000"/>
              </a:lnSpc>
              <a:spcBef>
                <a:spcPts val="29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omic Sans MS"/>
                <a:cs typeface="Comic Sans MS"/>
              </a:rPr>
              <a:t>Returns:</a:t>
            </a:r>
            <a:endParaRPr sz="2000">
              <a:latin typeface="Comic Sans MS"/>
              <a:cs typeface="Comic Sans MS"/>
            </a:endParaRPr>
          </a:p>
          <a:p>
            <a:pPr marL="1155700" lvl="2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Comic Sans MS"/>
                <a:cs typeface="Comic Sans MS"/>
              </a:rPr>
              <a:t>pdTRUE if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the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semaphore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was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released.</a:t>
            </a:r>
            <a:endParaRPr sz="1800">
              <a:latin typeface="Comic Sans MS"/>
              <a:cs typeface="Comic Sans MS"/>
            </a:endParaRPr>
          </a:p>
          <a:p>
            <a:pPr marL="1155700" marR="5080" lvl="2" indent="-228600">
              <a:lnSpc>
                <a:spcPts val="1939"/>
              </a:lnSpc>
              <a:spcBef>
                <a:spcPts val="52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Comic Sans MS"/>
                <a:cs typeface="Comic Sans MS"/>
              </a:rPr>
              <a:t>pdFALSE </a:t>
            </a:r>
            <a:r>
              <a:rPr sz="1800" spc="-5" dirty="0">
                <a:latin typeface="Comic Sans MS"/>
                <a:cs typeface="Comic Sans MS"/>
              </a:rPr>
              <a:t>if </a:t>
            </a:r>
            <a:r>
              <a:rPr sz="1800" dirty="0">
                <a:latin typeface="Comic Sans MS"/>
                <a:cs typeface="Comic Sans MS"/>
              </a:rPr>
              <a:t>an error occurred. </a:t>
            </a:r>
            <a:r>
              <a:rPr sz="1800" spc="-5" dirty="0">
                <a:latin typeface="Comic Sans MS"/>
                <a:cs typeface="Comic Sans MS"/>
              </a:rPr>
              <a:t>Semaphores </a:t>
            </a:r>
            <a:r>
              <a:rPr sz="1800" dirty="0">
                <a:latin typeface="Comic Sans MS"/>
                <a:cs typeface="Comic Sans MS"/>
              </a:rPr>
              <a:t>are implemented using queues. An 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error can occur </a:t>
            </a:r>
            <a:r>
              <a:rPr sz="1800" spc="-5" dirty="0">
                <a:latin typeface="Comic Sans MS"/>
                <a:cs typeface="Comic Sans MS"/>
              </a:rPr>
              <a:t>if </a:t>
            </a:r>
            <a:r>
              <a:rPr sz="1800" dirty="0">
                <a:latin typeface="Comic Sans MS"/>
                <a:cs typeface="Comic Sans MS"/>
              </a:rPr>
              <a:t>there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no space on the </a:t>
            </a:r>
            <a:r>
              <a:rPr sz="1800" spc="-5" dirty="0">
                <a:latin typeface="Comic Sans MS"/>
                <a:cs typeface="Comic Sans MS"/>
              </a:rPr>
              <a:t>queue to </a:t>
            </a:r>
            <a:r>
              <a:rPr sz="1800" dirty="0">
                <a:latin typeface="Comic Sans MS"/>
                <a:cs typeface="Comic Sans MS"/>
              </a:rPr>
              <a:t>post a message - </a:t>
            </a:r>
            <a:r>
              <a:rPr sz="1800" spc="-5" dirty="0">
                <a:latin typeface="Comic Sans MS"/>
                <a:cs typeface="Comic Sans MS"/>
              </a:rPr>
              <a:t>indicating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that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semaphore </a:t>
            </a:r>
            <a:r>
              <a:rPr sz="1800" spc="-5" dirty="0">
                <a:latin typeface="Comic Sans MS"/>
                <a:cs typeface="Comic Sans MS"/>
              </a:rPr>
              <a:t>was</a:t>
            </a:r>
            <a:r>
              <a:rPr sz="1800" dirty="0">
                <a:latin typeface="Comic Sans MS"/>
                <a:cs typeface="Comic Sans MS"/>
              </a:rPr>
              <a:t> not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first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obtained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correctly.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16407"/>
            <a:ext cx="273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Homework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2544"/>
            <a:ext cx="8538845" cy="4180204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omic Sans MS"/>
                <a:cs typeface="Comic Sans MS"/>
              </a:rPr>
              <a:t>Basic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(semaphore)</a:t>
            </a:r>
            <a:endParaRPr sz="2800">
              <a:latin typeface="Comic Sans MS"/>
              <a:cs typeface="Comic Sans MS"/>
            </a:endParaRPr>
          </a:p>
          <a:p>
            <a:pPr marL="698500" lvl="1" indent="-229235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omic Sans MS"/>
                <a:cs typeface="Comic Sans MS"/>
              </a:rPr>
              <a:t>Create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semaphore(parking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lot)</a:t>
            </a:r>
            <a:endParaRPr sz="2400">
              <a:latin typeface="Comic Sans MS"/>
              <a:cs typeface="Comic Sans MS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omic Sans MS"/>
                <a:cs typeface="Comic Sans MS"/>
              </a:rPr>
              <a:t>5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parking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spaces</a:t>
            </a:r>
            <a:endParaRPr sz="2000">
              <a:latin typeface="Comic Sans MS"/>
              <a:cs typeface="Comic Sans MS"/>
            </a:endParaRPr>
          </a:p>
          <a:p>
            <a:pPr marL="1155700" lvl="2" indent="-22923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omic Sans MS"/>
                <a:cs typeface="Comic Sans MS"/>
              </a:rPr>
              <a:t>3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cars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in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the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parking</a:t>
            </a:r>
            <a:r>
              <a:rPr sz="2000" dirty="0">
                <a:latin typeface="Comic Sans MS"/>
                <a:cs typeface="Comic Sans MS"/>
              </a:rPr>
              <a:t> lot</a:t>
            </a:r>
            <a:endParaRPr sz="2000">
              <a:latin typeface="Comic Sans MS"/>
              <a:cs typeface="Comic Sans MS"/>
            </a:endParaRPr>
          </a:p>
          <a:p>
            <a:pPr marL="698500" lvl="1" indent="-22923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omic Sans MS"/>
                <a:cs typeface="Comic Sans MS"/>
              </a:rPr>
              <a:t>Print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out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how</a:t>
            </a:r>
            <a:r>
              <a:rPr sz="2400" spc="-5" dirty="0">
                <a:latin typeface="Comic Sans MS"/>
                <a:cs typeface="Comic Sans MS"/>
              </a:rPr>
              <a:t> many </a:t>
            </a:r>
            <a:r>
              <a:rPr sz="2400" dirty="0">
                <a:latin typeface="Comic Sans MS"/>
                <a:cs typeface="Comic Sans MS"/>
              </a:rPr>
              <a:t>parking </a:t>
            </a:r>
            <a:r>
              <a:rPr sz="2400" spc="-5" dirty="0">
                <a:latin typeface="Comic Sans MS"/>
                <a:cs typeface="Comic Sans MS"/>
              </a:rPr>
              <a:t>spaces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per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5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seconds</a:t>
            </a:r>
            <a:endParaRPr sz="2400">
              <a:latin typeface="Comic Sans MS"/>
              <a:cs typeface="Comic Sans MS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omic Sans MS"/>
                <a:cs typeface="Comic Sans MS"/>
              </a:rPr>
              <a:t>2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keypads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for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car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to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“get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in”</a:t>
            </a:r>
            <a:r>
              <a:rPr sz="2400" dirty="0">
                <a:latin typeface="Comic Sans MS"/>
                <a:cs typeface="Comic Sans MS"/>
              </a:rPr>
              <a:t> and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“get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out”</a:t>
            </a:r>
            <a:endParaRPr sz="2400">
              <a:latin typeface="Comic Sans MS"/>
              <a:cs typeface="Comic Sans MS"/>
            </a:endParaRPr>
          </a:p>
          <a:p>
            <a:pPr marL="698500" lvl="1" indent="-229235">
              <a:lnSpc>
                <a:spcPts val="2735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omic Sans MS"/>
                <a:cs typeface="Comic Sans MS"/>
              </a:rPr>
              <a:t>If </a:t>
            </a:r>
            <a:r>
              <a:rPr sz="2400" dirty="0">
                <a:latin typeface="Comic Sans MS"/>
                <a:cs typeface="Comic Sans MS"/>
              </a:rPr>
              <a:t>you </a:t>
            </a:r>
            <a:r>
              <a:rPr sz="2400" spc="-5" dirty="0">
                <a:latin typeface="Comic Sans MS"/>
                <a:cs typeface="Comic Sans MS"/>
              </a:rPr>
              <a:t>press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the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“get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in” </a:t>
            </a:r>
            <a:r>
              <a:rPr sz="2400" dirty="0">
                <a:latin typeface="Comic Sans MS"/>
                <a:cs typeface="Comic Sans MS"/>
              </a:rPr>
              <a:t>button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but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there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is no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parking</a:t>
            </a:r>
            <a:endParaRPr sz="2400">
              <a:latin typeface="Comic Sans MS"/>
              <a:cs typeface="Comic Sans MS"/>
            </a:endParaRPr>
          </a:p>
          <a:p>
            <a:pPr marL="698500">
              <a:lnSpc>
                <a:spcPts val="2735"/>
              </a:lnSpc>
            </a:pPr>
            <a:r>
              <a:rPr sz="2400" spc="-5" dirty="0">
                <a:latin typeface="Comic Sans MS"/>
                <a:cs typeface="Comic Sans MS"/>
              </a:rPr>
              <a:t>space,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print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“No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Parking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Space!”</a:t>
            </a:r>
            <a:endParaRPr sz="2400">
              <a:latin typeface="Comic Sans MS"/>
              <a:cs typeface="Comic Sans MS"/>
            </a:endParaRPr>
          </a:p>
          <a:p>
            <a:pPr marL="698500" marR="362585" lvl="1" indent="-228600">
              <a:lnSpc>
                <a:spcPts val="2590"/>
              </a:lnSpc>
              <a:spcBef>
                <a:spcPts val="53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omic Sans MS"/>
                <a:cs typeface="Comic Sans MS"/>
              </a:rPr>
              <a:t>If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you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press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the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“get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out”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button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but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there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is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no</a:t>
            </a:r>
            <a:r>
              <a:rPr sz="2400" dirty="0">
                <a:latin typeface="Comic Sans MS"/>
                <a:cs typeface="Comic Sans MS"/>
              </a:rPr>
              <a:t> car </a:t>
            </a:r>
            <a:r>
              <a:rPr sz="2400" spc="-70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inside,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print “No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Car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inside!”</a:t>
            </a:r>
            <a:endParaRPr sz="2400">
              <a:latin typeface="Comic Sans MS"/>
              <a:cs typeface="Comic Sans MS"/>
            </a:endParaRPr>
          </a:p>
          <a:p>
            <a:pPr marL="698500" lvl="1" indent="-229235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omic Sans MS"/>
                <a:cs typeface="Comic Sans MS"/>
              </a:rPr>
              <a:t>Turn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on </a:t>
            </a:r>
            <a:r>
              <a:rPr sz="2400" spc="-5" dirty="0">
                <a:latin typeface="Comic Sans MS"/>
                <a:cs typeface="Comic Sans MS"/>
              </a:rPr>
              <a:t>the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LED </a:t>
            </a:r>
            <a:r>
              <a:rPr sz="2400" spc="-5" dirty="0">
                <a:latin typeface="Comic Sans MS"/>
                <a:cs typeface="Comic Sans MS"/>
              </a:rPr>
              <a:t>if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there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is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no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parking</a:t>
            </a:r>
            <a:r>
              <a:rPr sz="2400" spc="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space.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51476" y="208788"/>
            <a:ext cx="3181350" cy="1501140"/>
            <a:chOff x="4951476" y="208788"/>
            <a:chExt cx="3181350" cy="15011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99682" y="227838"/>
              <a:ext cx="766572" cy="1463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3110" y="227838"/>
              <a:ext cx="765047" cy="14630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254" y="227838"/>
              <a:ext cx="766572" cy="14630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1476" y="208788"/>
              <a:ext cx="966215" cy="1501140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814059" y="208788"/>
          <a:ext cx="3064508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6498335" y="227075"/>
            <a:ext cx="2399665" cy="1464310"/>
            <a:chOff x="6498335" y="227075"/>
            <a:chExt cx="2399665" cy="146431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2825" y="227837"/>
              <a:ext cx="765048" cy="14630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98335" y="227075"/>
              <a:ext cx="966215" cy="144627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72527" y="227075"/>
              <a:ext cx="966216" cy="1446276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37419" y="1383791"/>
            <a:ext cx="1850135" cy="41346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539" y="2107792"/>
            <a:ext cx="8695055" cy="3348354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spc="-5" dirty="0">
                <a:latin typeface="Comic Sans MS"/>
                <a:cs typeface="Comic Sans MS"/>
              </a:rPr>
              <a:t>Bonus</a:t>
            </a:r>
            <a:r>
              <a:rPr sz="2800" spc="-4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(mutex)</a:t>
            </a:r>
            <a:endParaRPr sz="2800">
              <a:latin typeface="Comic Sans MS"/>
              <a:cs typeface="Comic Sans MS"/>
            </a:endParaRPr>
          </a:p>
          <a:p>
            <a:pPr marL="723900" lvl="1" indent="-229235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724535" algn="l"/>
              </a:tabLst>
            </a:pPr>
            <a:r>
              <a:rPr sz="2400" spc="-5" dirty="0">
                <a:latin typeface="Comic Sans MS"/>
                <a:cs typeface="Comic Sans MS"/>
              </a:rPr>
              <a:t>Create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mutex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(toilet)</a:t>
            </a:r>
            <a:endParaRPr sz="2400">
              <a:latin typeface="Comic Sans MS"/>
              <a:cs typeface="Comic Sans MS"/>
            </a:endParaRPr>
          </a:p>
          <a:p>
            <a:pPr marL="7239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724535" algn="l"/>
              </a:tabLst>
            </a:pPr>
            <a:r>
              <a:rPr sz="2400" dirty="0">
                <a:latin typeface="Comic Sans MS"/>
                <a:cs typeface="Comic Sans MS"/>
              </a:rPr>
              <a:t>4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people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are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using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one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toilet</a:t>
            </a:r>
            <a:endParaRPr sz="2400">
              <a:latin typeface="Comic Sans MS"/>
              <a:cs typeface="Comic Sans MS"/>
            </a:endParaRPr>
          </a:p>
          <a:p>
            <a:pPr marL="1181100" lvl="2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81100" algn="l"/>
                <a:tab pos="1181735" algn="l"/>
              </a:tabLst>
            </a:pPr>
            <a:r>
              <a:rPr sz="2000" spc="-5" dirty="0">
                <a:latin typeface="Comic Sans MS"/>
                <a:cs typeface="Comic Sans MS"/>
              </a:rPr>
              <a:t>A:</a:t>
            </a:r>
            <a:r>
              <a:rPr sz="2000" dirty="0">
                <a:latin typeface="Comic Sans MS"/>
                <a:cs typeface="Comic Sans MS"/>
              </a:rPr>
              <a:t> go</a:t>
            </a:r>
            <a:r>
              <a:rPr sz="2000" spc="-5" dirty="0">
                <a:latin typeface="Comic Sans MS"/>
                <a:cs typeface="Comic Sans MS"/>
              </a:rPr>
              <a:t> to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toilet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per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1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second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and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use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it </a:t>
            </a:r>
            <a:r>
              <a:rPr sz="2000" dirty="0">
                <a:latin typeface="Comic Sans MS"/>
                <a:cs typeface="Comic Sans MS"/>
              </a:rPr>
              <a:t>1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second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(priority: 4)</a:t>
            </a:r>
            <a:endParaRPr sz="2000">
              <a:latin typeface="Comic Sans MS"/>
              <a:cs typeface="Comic Sans MS"/>
            </a:endParaRPr>
          </a:p>
          <a:p>
            <a:pPr marL="1181100" lvl="2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181100" algn="l"/>
                <a:tab pos="1181735" algn="l"/>
              </a:tabLst>
            </a:pPr>
            <a:r>
              <a:rPr sz="2000" spc="-5" dirty="0">
                <a:latin typeface="Comic Sans MS"/>
                <a:cs typeface="Comic Sans MS"/>
              </a:rPr>
              <a:t>B:</a:t>
            </a:r>
            <a:r>
              <a:rPr sz="2000" dirty="0">
                <a:latin typeface="Comic Sans MS"/>
                <a:cs typeface="Comic Sans MS"/>
              </a:rPr>
              <a:t> go </a:t>
            </a:r>
            <a:r>
              <a:rPr sz="2000" spc="-5" dirty="0">
                <a:latin typeface="Comic Sans MS"/>
                <a:cs typeface="Comic Sans MS"/>
              </a:rPr>
              <a:t>to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toilet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per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3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seconds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and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use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it</a:t>
            </a:r>
            <a:r>
              <a:rPr sz="2000" dirty="0">
                <a:latin typeface="Comic Sans MS"/>
                <a:cs typeface="Comic Sans MS"/>
              </a:rPr>
              <a:t> 1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second</a:t>
            </a:r>
            <a:r>
              <a:rPr sz="2000" spc="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(priority:</a:t>
            </a:r>
            <a:r>
              <a:rPr sz="2000" dirty="0">
                <a:latin typeface="Comic Sans MS"/>
                <a:cs typeface="Comic Sans MS"/>
              </a:rPr>
              <a:t> 3)</a:t>
            </a:r>
            <a:endParaRPr sz="2000">
              <a:latin typeface="Comic Sans MS"/>
              <a:cs typeface="Comic Sans MS"/>
            </a:endParaRPr>
          </a:p>
          <a:p>
            <a:pPr marL="1181100" lvl="2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181100" algn="l"/>
                <a:tab pos="1181735" algn="l"/>
              </a:tabLst>
            </a:pPr>
            <a:r>
              <a:rPr sz="2000" dirty="0">
                <a:latin typeface="Comic Sans MS"/>
                <a:cs typeface="Comic Sans MS"/>
              </a:rPr>
              <a:t>C: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go to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toilet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per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6 seconds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and</a:t>
            </a:r>
            <a:r>
              <a:rPr sz="2000" dirty="0">
                <a:latin typeface="Comic Sans MS"/>
                <a:cs typeface="Comic Sans MS"/>
              </a:rPr>
              <a:t> use</a:t>
            </a:r>
            <a:r>
              <a:rPr sz="2000" spc="-5" dirty="0">
                <a:latin typeface="Comic Sans MS"/>
                <a:cs typeface="Comic Sans MS"/>
              </a:rPr>
              <a:t> it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3 seconds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(priority: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2)</a:t>
            </a:r>
            <a:endParaRPr sz="2000">
              <a:latin typeface="Comic Sans MS"/>
              <a:cs typeface="Comic Sans MS"/>
            </a:endParaRPr>
          </a:p>
          <a:p>
            <a:pPr marL="1181100" lvl="2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1181100" algn="l"/>
                <a:tab pos="1181735" algn="l"/>
              </a:tabLst>
            </a:pPr>
            <a:r>
              <a:rPr sz="2000" dirty="0">
                <a:latin typeface="Comic Sans MS"/>
                <a:cs typeface="Comic Sans MS"/>
              </a:rPr>
              <a:t>D: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go</a:t>
            </a:r>
            <a:r>
              <a:rPr sz="2000" spc="-5" dirty="0">
                <a:latin typeface="Comic Sans MS"/>
                <a:cs typeface="Comic Sans MS"/>
              </a:rPr>
              <a:t> to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toilet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per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10</a:t>
            </a:r>
            <a:r>
              <a:rPr sz="2000" dirty="0">
                <a:latin typeface="Comic Sans MS"/>
                <a:cs typeface="Comic Sans MS"/>
              </a:rPr>
              <a:t> seconds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and </a:t>
            </a:r>
            <a:r>
              <a:rPr sz="2000" dirty="0">
                <a:latin typeface="Comic Sans MS"/>
                <a:cs typeface="Comic Sans MS"/>
              </a:rPr>
              <a:t>use</a:t>
            </a:r>
            <a:r>
              <a:rPr sz="2000" spc="-5" dirty="0">
                <a:latin typeface="Comic Sans MS"/>
                <a:cs typeface="Comic Sans MS"/>
              </a:rPr>
              <a:t> it</a:t>
            </a:r>
            <a:r>
              <a:rPr sz="2000" dirty="0">
                <a:latin typeface="Comic Sans MS"/>
                <a:cs typeface="Comic Sans MS"/>
              </a:rPr>
              <a:t> 4 seconds </a:t>
            </a:r>
            <a:r>
              <a:rPr sz="2000" spc="-5" dirty="0">
                <a:latin typeface="Comic Sans MS"/>
                <a:cs typeface="Comic Sans MS"/>
              </a:rPr>
              <a:t>(priority: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1)</a:t>
            </a:r>
            <a:endParaRPr sz="2000">
              <a:latin typeface="Comic Sans MS"/>
              <a:cs typeface="Comic Sans MS"/>
            </a:endParaRPr>
          </a:p>
          <a:p>
            <a:pPr marL="723900" marR="30480" lvl="1" indent="-228600">
              <a:lnSpc>
                <a:spcPts val="2590"/>
              </a:lnSpc>
              <a:spcBef>
                <a:spcPts val="515"/>
              </a:spcBef>
              <a:buFont typeface="Arial MT"/>
              <a:buChar char="•"/>
              <a:tabLst>
                <a:tab pos="724535" algn="l"/>
              </a:tabLst>
            </a:pPr>
            <a:r>
              <a:rPr sz="2400" spc="-5" dirty="0">
                <a:latin typeface="Comic Sans MS"/>
                <a:cs typeface="Comic Sans MS"/>
              </a:rPr>
              <a:t>In the 103</a:t>
            </a:r>
            <a:r>
              <a:rPr sz="2400" spc="-7" baseline="24305" dirty="0">
                <a:latin typeface="Comic Sans MS"/>
                <a:cs typeface="Comic Sans MS"/>
              </a:rPr>
              <a:t>rd</a:t>
            </a:r>
            <a:r>
              <a:rPr sz="2400" baseline="2430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second, </a:t>
            </a:r>
            <a:r>
              <a:rPr sz="2400" spc="-5" dirty="0">
                <a:latin typeface="Comic Sans MS"/>
                <a:cs typeface="Comic Sans MS"/>
              </a:rPr>
              <a:t>who is in the toilet? (Write in the 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report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and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take </a:t>
            </a:r>
            <a:r>
              <a:rPr sz="2400" dirty="0">
                <a:latin typeface="Comic Sans MS"/>
                <a:cs typeface="Comic Sans MS"/>
              </a:rPr>
              <a:t>a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picture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for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it,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NOT</a:t>
            </a:r>
            <a:r>
              <a:rPr sz="2400" spc="-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NEED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TO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DEMO</a:t>
            </a:r>
            <a:r>
              <a:rPr sz="2400" dirty="0">
                <a:latin typeface="Comic Sans MS"/>
                <a:cs typeface="Comic Sans MS"/>
              </a:rPr>
              <a:t>)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0352" y="905255"/>
            <a:ext cx="2237740" cy="1998345"/>
            <a:chOff x="8150352" y="905255"/>
            <a:chExt cx="2237740" cy="1998345"/>
          </a:xfrm>
        </p:grpSpPr>
        <p:sp>
          <p:nvSpPr>
            <p:cNvPr id="4" name="object 4"/>
            <p:cNvSpPr/>
            <p:nvPr/>
          </p:nvSpPr>
          <p:spPr>
            <a:xfrm>
              <a:off x="9323832" y="911351"/>
              <a:ext cx="1057910" cy="1940560"/>
            </a:xfrm>
            <a:custGeom>
              <a:avLst/>
              <a:gdLst/>
              <a:ahLst/>
              <a:cxnLst/>
              <a:rect l="l" t="t" r="r" b="b"/>
              <a:pathLst>
                <a:path w="1057909" h="1940560">
                  <a:moveTo>
                    <a:pt x="0" y="176275"/>
                  </a:moveTo>
                  <a:lnTo>
                    <a:pt x="6292" y="129395"/>
                  </a:lnTo>
                  <a:lnTo>
                    <a:pt x="24054" y="87281"/>
                  </a:lnTo>
                  <a:lnTo>
                    <a:pt x="51609" y="51609"/>
                  </a:lnTo>
                  <a:lnTo>
                    <a:pt x="87281" y="24054"/>
                  </a:lnTo>
                  <a:lnTo>
                    <a:pt x="129395" y="6292"/>
                  </a:lnTo>
                  <a:lnTo>
                    <a:pt x="176275" y="0"/>
                  </a:lnTo>
                  <a:lnTo>
                    <a:pt x="881379" y="0"/>
                  </a:lnTo>
                  <a:lnTo>
                    <a:pt x="928260" y="6292"/>
                  </a:lnTo>
                  <a:lnTo>
                    <a:pt x="970374" y="24054"/>
                  </a:lnTo>
                  <a:lnTo>
                    <a:pt x="1006046" y="51609"/>
                  </a:lnTo>
                  <a:lnTo>
                    <a:pt x="1033601" y="87281"/>
                  </a:lnTo>
                  <a:lnTo>
                    <a:pt x="1051363" y="129395"/>
                  </a:lnTo>
                  <a:lnTo>
                    <a:pt x="1057656" y="176275"/>
                  </a:lnTo>
                  <a:lnTo>
                    <a:pt x="1057656" y="1763776"/>
                  </a:lnTo>
                  <a:lnTo>
                    <a:pt x="1051363" y="1810656"/>
                  </a:lnTo>
                  <a:lnTo>
                    <a:pt x="1033601" y="1852770"/>
                  </a:lnTo>
                  <a:lnTo>
                    <a:pt x="1006046" y="1888442"/>
                  </a:lnTo>
                  <a:lnTo>
                    <a:pt x="970374" y="1915997"/>
                  </a:lnTo>
                  <a:lnTo>
                    <a:pt x="928260" y="1933759"/>
                  </a:lnTo>
                  <a:lnTo>
                    <a:pt x="881379" y="1940052"/>
                  </a:lnTo>
                  <a:lnTo>
                    <a:pt x="176275" y="1940052"/>
                  </a:lnTo>
                  <a:lnTo>
                    <a:pt x="129395" y="1933759"/>
                  </a:lnTo>
                  <a:lnTo>
                    <a:pt x="87281" y="1915997"/>
                  </a:lnTo>
                  <a:lnTo>
                    <a:pt x="51609" y="1888442"/>
                  </a:lnTo>
                  <a:lnTo>
                    <a:pt x="24054" y="1852770"/>
                  </a:lnTo>
                  <a:lnTo>
                    <a:pt x="6292" y="1810656"/>
                  </a:lnTo>
                  <a:lnTo>
                    <a:pt x="0" y="1763776"/>
                  </a:lnTo>
                  <a:lnTo>
                    <a:pt x="0" y="17627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620" y="999743"/>
              <a:ext cx="640079" cy="7696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5372" y="1935480"/>
              <a:ext cx="123444" cy="1310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300972" y="1301495"/>
              <a:ext cx="45720" cy="1285240"/>
            </a:xfrm>
            <a:custGeom>
              <a:avLst/>
              <a:gdLst/>
              <a:ahLst/>
              <a:cxnLst/>
              <a:rect l="l" t="t" r="r" b="b"/>
              <a:pathLst>
                <a:path w="45720" h="1285239">
                  <a:moveTo>
                    <a:pt x="45720" y="1152906"/>
                  </a:moveTo>
                  <a:lnTo>
                    <a:pt x="43903" y="1101610"/>
                  </a:lnTo>
                  <a:lnTo>
                    <a:pt x="39001" y="1059713"/>
                  </a:lnTo>
                  <a:lnTo>
                    <a:pt x="31724" y="1031455"/>
                  </a:lnTo>
                  <a:lnTo>
                    <a:pt x="22860" y="1021080"/>
                  </a:lnTo>
                  <a:lnTo>
                    <a:pt x="13982" y="1031455"/>
                  </a:lnTo>
                  <a:lnTo>
                    <a:pt x="6705" y="1059713"/>
                  </a:lnTo>
                  <a:lnTo>
                    <a:pt x="1803" y="1101610"/>
                  </a:lnTo>
                  <a:lnTo>
                    <a:pt x="0" y="1152906"/>
                  </a:lnTo>
                  <a:lnTo>
                    <a:pt x="1803" y="1204214"/>
                  </a:lnTo>
                  <a:lnTo>
                    <a:pt x="6705" y="1246111"/>
                  </a:lnTo>
                  <a:lnTo>
                    <a:pt x="13982" y="1274368"/>
                  </a:lnTo>
                  <a:lnTo>
                    <a:pt x="22860" y="1284732"/>
                  </a:lnTo>
                  <a:lnTo>
                    <a:pt x="31724" y="1274368"/>
                  </a:lnTo>
                  <a:lnTo>
                    <a:pt x="39001" y="1246111"/>
                  </a:lnTo>
                  <a:lnTo>
                    <a:pt x="43903" y="1204214"/>
                  </a:lnTo>
                  <a:lnTo>
                    <a:pt x="45720" y="1152906"/>
                  </a:lnTo>
                  <a:close/>
                </a:path>
                <a:path w="45720" h="1285239">
                  <a:moveTo>
                    <a:pt x="45720" y="131064"/>
                  </a:moveTo>
                  <a:lnTo>
                    <a:pt x="43903" y="80048"/>
                  </a:lnTo>
                  <a:lnTo>
                    <a:pt x="39001" y="38392"/>
                  </a:lnTo>
                  <a:lnTo>
                    <a:pt x="31724" y="10299"/>
                  </a:lnTo>
                  <a:lnTo>
                    <a:pt x="22860" y="0"/>
                  </a:lnTo>
                  <a:lnTo>
                    <a:pt x="13982" y="10299"/>
                  </a:lnTo>
                  <a:lnTo>
                    <a:pt x="6705" y="38392"/>
                  </a:lnTo>
                  <a:lnTo>
                    <a:pt x="1803" y="80048"/>
                  </a:lnTo>
                  <a:lnTo>
                    <a:pt x="0" y="131064"/>
                  </a:lnTo>
                  <a:lnTo>
                    <a:pt x="1803" y="182092"/>
                  </a:lnTo>
                  <a:lnTo>
                    <a:pt x="6705" y="223748"/>
                  </a:lnTo>
                  <a:lnTo>
                    <a:pt x="13982" y="251841"/>
                  </a:lnTo>
                  <a:lnTo>
                    <a:pt x="22860" y="262128"/>
                  </a:lnTo>
                  <a:lnTo>
                    <a:pt x="31724" y="251841"/>
                  </a:lnTo>
                  <a:lnTo>
                    <a:pt x="39001" y="223748"/>
                  </a:lnTo>
                  <a:lnTo>
                    <a:pt x="43903" y="182092"/>
                  </a:lnTo>
                  <a:lnTo>
                    <a:pt x="45720" y="131064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0352" y="1432559"/>
              <a:ext cx="1173479" cy="14706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6571" y="688848"/>
            <a:ext cx="3039110" cy="5579745"/>
            <a:chOff x="4576571" y="688848"/>
            <a:chExt cx="3039110" cy="5579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6571" y="688848"/>
              <a:ext cx="3038855" cy="557936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05755" y="711708"/>
              <a:ext cx="1033780" cy="372745"/>
            </a:xfrm>
            <a:custGeom>
              <a:avLst/>
              <a:gdLst/>
              <a:ahLst/>
              <a:cxnLst/>
              <a:rect l="l" t="t" r="r" b="b"/>
              <a:pathLst>
                <a:path w="1033779" h="372744">
                  <a:moveTo>
                    <a:pt x="430530" y="310895"/>
                  </a:moveTo>
                  <a:lnTo>
                    <a:pt x="172212" y="310895"/>
                  </a:lnTo>
                  <a:lnTo>
                    <a:pt x="37846" y="372617"/>
                  </a:lnTo>
                  <a:lnTo>
                    <a:pt x="430530" y="310895"/>
                  </a:lnTo>
                  <a:close/>
                </a:path>
                <a:path w="1033779" h="372744">
                  <a:moveTo>
                    <a:pt x="981456" y="0"/>
                  </a:moveTo>
                  <a:lnTo>
                    <a:pt x="51816" y="0"/>
                  </a:lnTo>
                  <a:lnTo>
                    <a:pt x="31664" y="4077"/>
                  </a:lnTo>
                  <a:lnTo>
                    <a:pt x="15192" y="15192"/>
                  </a:lnTo>
                  <a:lnTo>
                    <a:pt x="4077" y="31664"/>
                  </a:lnTo>
                  <a:lnTo>
                    <a:pt x="0" y="51815"/>
                  </a:lnTo>
                  <a:lnTo>
                    <a:pt x="0" y="259079"/>
                  </a:lnTo>
                  <a:lnTo>
                    <a:pt x="4077" y="279231"/>
                  </a:lnTo>
                  <a:lnTo>
                    <a:pt x="15192" y="295703"/>
                  </a:lnTo>
                  <a:lnTo>
                    <a:pt x="31664" y="306818"/>
                  </a:lnTo>
                  <a:lnTo>
                    <a:pt x="51816" y="310895"/>
                  </a:lnTo>
                  <a:lnTo>
                    <a:pt x="981456" y="310895"/>
                  </a:lnTo>
                  <a:lnTo>
                    <a:pt x="1001607" y="306818"/>
                  </a:lnTo>
                  <a:lnTo>
                    <a:pt x="1018079" y="295703"/>
                  </a:lnTo>
                  <a:lnTo>
                    <a:pt x="1029194" y="279231"/>
                  </a:lnTo>
                  <a:lnTo>
                    <a:pt x="1033272" y="259079"/>
                  </a:lnTo>
                  <a:lnTo>
                    <a:pt x="1033272" y="51815"/>
                  </a:lnTo>
                  <a:lnTo>
                    <a:pt x="1029194" y="31664"/>
                  </a:lnTo>
                  <a:lnTo>
                    <a:pt x="1018079" y="15192"/>
                  </a:lnTo>
                  <a:lnTo>
                    <a:pt x="1001607" y="4077"/>
                  </a:lnTo>
                  <a:lnTo>
                    <a:pt x="98145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05755" y="711708"/>
              <a:ext cx="1033780" cy="372745"/>
            </a:xfrm>
            <a:custGeom>
              <a:avLst/>
              <a:gdLst/>
              <a:ahLst/>
              <a:cxnLst/>
              <a:rect l="l" t="t" r="r" b="b"/>
              <a:pathLst>
                <a:path w="1033779" h="372744">
                  <a:moveTo>
                    <a:pt x="0" y="51815"/>
                  </a:moveTo>
                  <a:lnTo>
                    <a:pt x="4077" y="31664"/>
                  </a:lnTo>
                  <a:lnTo>
                    <a:pt x="15192" y="15192"/>
                  </a:lnTo>
                  <a:lnTo>
                    <a:pt x="31664" y="4077"/>
                  </a:lnTo>
                  <a:lnTo>
                    <a:pt x="51816" y="0"/>
                  </a:lnTo>
                  <a:lnTo>
                    <a:pt x="172212" y="0"/>
                  </a:lnTo>
                  <a:lnTo>
                    <a:pt x="430530" y="0"/>
                  </a:lnTo>
                  <a:lnTo>
                    <a:pt x="981456" y="0"/>
                  </a:lnTo>
                  <a:lnTo>
                    <a:pt x="1001607" y="4077"/>
                  </a:lnTo>
                  <a:lnTo>
                    <a:pt x="1018079" y="15192"/>
                  </a:lnTo>
                  <a:lnTo>
                    <a:pt x="1029194" y="31664"/>
                  </a:lnTo>
                  <a:lnTo>
                    <a:pt x="1033272" y="51815"/>
                  </a:lnTo>
                  <a:lnTo>
                    <a:pt x="1033272" y="181355"/>
                  </a:lnTo>
                  <a:lnTo>
                    <a:pt x="1033272" y="259079"/>
                  </a:lnTo>
                  <a:lnTo>
                    <a:pt x="1029194" y="279231"/>
                  </a:lnTo>
                  <a:lnTo>
                    <a:pt x="1018079" y="295703"/>
                  </a:lnTo>
                  <a:lnTo>
                    <a:pt x="1001607" y="306818"/>
                  </a:lnTo>
                  <a:lnTo>
                    <a:pt x="981456" y="310895"/>
                  </a:lnTo>
                  <a:lnTo>
                    <a:pt x="430530" y="310895"/>
                  </a:lnTo>
                  <a:lnTo>
                    <a:pt x="37846" y="372617"/>
                  </a:lnTo>
                  <a:lnTo>
                    <a:pt x="172212" y="310895"/>
                  </a:lnTo>
                  <a:lnTo>
                    <a:pt x="51816" y="310895"/>
                  </a:lnTo>
                  <a:lnTo>
                    <a:pt x="31664" y="306818"/>
                  </a:lnTo>
                  <a:lnTo>
                    <a:pt x="15192" y="295703"/>
                  </a:lnTo>
                  <a:lnTo>
                    <a:pt x="4077" y="279231"/>
                  </a:lnTo>
                  <a:lnTo>
                    <a:pt x="0" y="259079"/>
                  </a:lnTo>
                  <a:lnTo>
                    <a:pt x="0" y="181355"/>
                  </a:lnTo>
                  <a:lnTo>
                    <a:pt x="0" y="5181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01259" y="753871"/>
            <a:ext cx="8426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second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96685" y="1717294"/>
            <a:ext cx="2382520" cy="425450"/>
            <a:chOff x="5996685" y="1717294"/>
            <a:chExt cx="2382520" cy="425450"/>
          </a:xfrm>
        </p:grpSpPr>
        <p:sp>
          <p:nvSpPr>
            <p:cNvPr id="8" name="object 8"/>
            <p:cNvSpPr/>
            <p:nvPr/>
          </p:nvSpPr>
          <p:spPr>
            <a:xfrm>
              <a:off x="6003035" y="1723644"/>
              <a:ext cx="2369820" cy="412750"/>
            </a:xfrm>
            <a:custGeom>
              <a:avLst/>
              <a:gdLst/>
              <a:ahLst/>
              <a:cxnLst/>
              <a:rect l="l" t="t" r="r" b="b"/>
              <a:pathLst>
                <a:path w="2369820" h="412750">
                  <a:moveTo>
                    <a:pt x="987424" y="310895"/>
                  </a:moveTo>
                  <a:lnTo>
                    <a:pt x="394969" y="310895"/>
                  </a:lnTo>
                  <a:lnTo>
                    <a:pt x="170052" y="412368"/>
                  </a:lnTo>
                  <a:lnTo>
                    <a:pt x="987424" y="310895"/>
                  </a:lnTo>
                  <a:close/>
                </a:path>
                <a:path w="2369820" h="412750">
                  <a:moveTo>
                    <a:pt x="2318004" y="0"/>
                  </a:moveTo>
                  <a:lnTo>
                    <a:pt x="51815" y="0"/>
                  </a:lnTo>
                  <a:lnTo>
                    <a:pt x="31664" y="4077"/>
                  </a:lnTo>
                  <a:lnTo>
                    <a:pt x="15192" y="15192"/>
                  </a:lnTo>
                  <a:lnTo>
                    <a:pt x="4077" y="31664"/>
                  </a:lnTo>
                  <a:lnTo>
                    <a:pt x="0" y="51815"/>
                  </a:lnTo>
                  <a:lnTo>
                    <a:pt x="0" y="259079"/>
                  </a:lnTo>
                  <a:lnTo>
                    <a:pt x="4077" y="279231"/>
                  </a:lnTo>
                  <a:lnTo>
                    <a:pt x="15192" y="295703"/>
                  </a:lnTo>
                  <a:lnTo>
                    <a:pt x="31664" y="306818"/>
                  </a:lnTo>
                  <a:lnTo>
                    <a:pt x="51815" y="310895"/>
                  </a:lnTo>
                  <a:lnTo>
                    <a:pt x="2318004" y="310895"/>
                  </a:lnTo>
                  <a:lnTo>
                    <a:pt x="2338155" y="306818"/>
                  </a:lnTo>
                  <a:lnTo>
                    <a:pt x="2354627" y="295703"/>
                  </a:lnTo>
                  <a:lnTo>
                    <a:pt x="2365742" y="279231"/>
                  </a:lnTo>
                  <a:lnTo>
                    <a:pt x="2369819" y="259079"/>
                  </a:lnTo>
                  <a:lnTo>
                    <a:pt x="2369819" y="51815"/>
                  </a:lnTo>
                  <a:lnTo>
                    <a:pt x="2365742" y="31664"/>
                  </a:lnTo>
                  <a:lnTo>
                    <a:pt x="2354627" y="15192"/>
                  </a:lnTo>
                  <a:lnTo>
                    <a:pt x="2338155" y="4077"/>
                  </a:lnTo>
                  <a:lnTo>
                    <a:pt x="23180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03035" y="1723644"/>
              <a:ext cx="2369820" cy="412750"/>
            </a:xfrm>
            <a:custGeom>
              <a:avLst/>
              <a:gdLst/>
              <a:ahLst/>
              <a:cxnLst/>
              <a:rect l="l" t="t" r="r" b="b"/>
              <a:pathLst>
                <a:path w="2369820" h="412750">
                  <a:moveTo>
                    <a:pt x="0" y="51815"/>
                  </a:moveTo>
                  <a:lnTo>
                    <a:pt x="4077" y="31664"/>
                  </a:lnTo>
                  <a:lnTo>
                    <a:pt x="15192" y="15192"/>
                  </a:lnTo>
                  <a:lnTo>
                    <a:pt x="31664" y="4077"/>
                  </a:lnTo>
                  <a:lnTo>
                    <a:pt x="51815" y="0"/>
                  </a:lnTo>
                  <a:lnTo>
                    <a:pt x="394969" y="0"/>
                  </a:lnTo>
                  <a:lnTo>
                    <a:pt x="987424" y="0"/>
                  </a:lnTo>
                  <a:lnTo>
                    <a:pt x="2318004" y="0"/>
                  </a:lnTo>
                  <a:lnTo>
                    <a:pt x="2338155" y="4077"/>
                  </a:lnTo>
                  <a:lnTo>
                    <a:pt x="2354627" y="15192"/>
                  </a:lnTo>
                  <a:lnTo>
                    <a:pt x="2365742" y="31664"/>
                  </a:lnTo>
                  <a:lnTo>
                    <a:pt x="2369819" y="51815"/>
                  </a:lnTo>
                  <a:lnTo>
                    <a:pt x="2369819" y="181355"/>
                  </a:lnTo>
                  <a:lnTo>
                    <a:pt x="2369819" y="259079"/>
                  </a:lnTo>
                  <a:lnTo>
                    <a:pt x="2365742" y="279231"/>
                  </a:lnTo>
                  <a:lnTo>
                    <a:pt x="2354627" y="295703"/>
                  </a:lnTo>
                  <a:lnTo>
                    <a:pt x="2338155" y="306818"/>
                  </a:lnTo>
                  <a:lnTo>
                    <a:pt x="2318004" y="310895"/>
                  </a:lnTo>
                  <a:lnTo>
                    <a:pt x="987424" y="310895"/>
                  </a:lnTo>
                  <a:lnTo>
                    <a:pt x="170052" y="412368"/>
                  </a:lnTo>
                  <a:lnTo>
                    <a:pt x="394969" y="310895"/>
                  </a:lnTo>
                  <a:lnTo>
                    <a:pt x="51815" y="310895"/>
                  </a:lnTo>
                  <a:lnTo>
                    <a:pt x="31664" y="306818"/>
                  </a:lnTo>
                  <a:lnTo>
                    <a:pt x="15192" y="295703"/>
                  </a:lnTo>
                  <a:lnTo>
                    <a:pt x="4077" y="279231"/>
                  </a:lnTo>
                  <a:lnTo>
                    <a:pt x="0" y="259079"/>
                  </a:lnTo>
                  <a:lnTo>
                    <a:pt x="0" y="181355"/>
                  </a:lnTo>
                  <a:lnTo>
                    <a:pt x="0" y="5181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38494" y="1675003"/>
            <a:ext cx="1899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6765" marR="5080" indent="-774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After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second,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gets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into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toilet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26082" y="2063242"/>
            <a:ext cx="2720975" cy="464820"/>
            <a:chOff x="1926082" y="2063242"/>
            <a:chExt cx="2720975" cy="464820"/>
          </a:xfrm>
        </p:grpSpPr>
        <p:sp>
          <p:nvSpPr>
            <p:cNvPr id="12" name="object 12"/>
            <p:cNvSpPr/>
            <p:nvPr/>
          </p:nvSpPr>
          <p:spPr>
            <a:xfrm>
              <a:off x="1932432" y="2069592"/>
              <a:ext cx="2708275" cy="452120"/>
            </a:xfrm>
            <a:custGeom>
              <a:avLst/>
              <a:gdLst/>
              <a:ahLst/>
              <a:cxnLst/>
              <a:rect l="l" t="t" r="r" b="b"/>
              <a:pathLst>
                <a:path w="2708275" h="452119">
                  <a:moveTo>
                    <a:pt x="2256790" y="310896"/>
                  </a:moveTo>
                  <a:lnTo>
                    <a:pt x="1579753" y="310896"/>
                  </a:lnTo>
                  <a:lnTo>
                    <a:pt x="2659760" y="452120"/>
                  </a:lnTo>
                  <a:lnTo>
                    <a:pt x="2256790" y="310896"/>
                  </a:lnTo>
                  <a:close/>
                </a:path>
                <a:path w="2708275" h="452119">
                  <a:moveTo>
                    <a:pt x="2656332" y="0"/>
                  </a:moveTo>
                  <a:lnTo>
                    <a:pt x="51816" y="0"/>
                  </a:lnTo>
                  <a:lnTo>
                    <a:pt x="31664" y="4077"/>
                  </a:lnTo>
                  <a:lnTo>
                    <a:pt x="15192" y="15192"/>
                  </a:lnTo>
                  <a:lnTo>
                    <a:pt x="4077" y="31664"/>
                  </a:lnTo>
                  <a:lnTo>
                    <a:pt x="0" y="51816"/>
                  </a:lnTo>
                  <a:lnTo>
                    <a:pt x="0" y="259080"/>
                  </a:lnTo>
                  <a:lnTo>
                    <a:pt x="4077" y="279231"/>
                  </a:lnTo>
                  <a:lnTo>
                    <a:pt x="15192" y="295703"/>
                  </a:lnTo>
                  <a:lnTo>
                    <a:pt x="31664" y="306818"/>
                  </a:lnTo>
                  <a:lnTo>
                    <a:pt x="51816" y="310896"/>
                  </a:lnTo>
                  <a:lnTo>
                    <a:pt x="2656332" y="310896"/>
                  </a:lnTo>
                  <a:lnTo>
                    <a:pt x="2676483" y="306818"/>
                  </a:lnTo>
                  <a:lnTo>
                    <a:pt x="2692955" y="295703"/>
                  </a:lnTo>
                  <a:lnTo>
                    <a:pt x="2704070" y="279231"/>
                  </a:lnTo>
                  <a:lnTo>
                    <a:pt x="2708147" y="259080"/>
                  </a:lnTo>
                  <a:lnTo>
                    <a:pt x="2708147" y="51816"/>
                  </a:lnTo>
                  <a:lnTo>
                    <a:pt x="2704070" y="31664"/>
                  </a:lnTo>
                  <a:lnTo>
                    <a:pt x="2692955" y="15192"/>
                  </a:lnTo>
                  <a:lnTo>
                    <a:pt x="2676483" y="4077"/>
                  </a:lnTo>
                  <a:lnTo>
                    <a:pt x="265633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32432" y="2069592"/>
              <a:ext cx="2708275" cy="452120"/>
            </a:xfrm>
            <a:custGeom>
              <a:avLst/>
              <a:gdLst/>
              <a:ahLst/>
              <a:cxnLst/>
              <a:rect l="l" t="t" r="r" b="b"/>
              <a:pathLst>
                <a:path w="2708275" h="452119">
                  <a:moveTo>
                    <a:pt x="0" y="51816"/>
                  </a:moveTo>
                  <a:lnTo>
                    <a:pt x="4077" y="31664"/>
                  </a:lnTo>
                  <a:lnTo>
                    <a:pt x="15192" y="15192"/>
                  </a:lnTo>
                  <a:lnTo>
                    <a:pt x="31664" y="4077"/>
                  </a:lnTo>
                  <a:lnTo>
                    <a:pt x="51816" y="0"/>
                  </a:lnTo>
                  <a:lnTo>
                    <a:pt x="1579753" y="0"/>
                  </a:lnTo>
                  <a:lnTo>
                    <a:pt x="2256790" y="0"/>
                  </a:lnTo>
                  <a:lnTo>
                    <a:pt x="2656332" y="0"/>
                  </a:lnTo>
                  <a:lnTo>
                    <a:pt x="2676483" y="4077"/>
                  </a:lnTo>
                  <a:lnTo>
                    <a:pt x="2692955" y="15192"/>
                  </a:lnTo>
                  <a:lnTo>
                    <a:pt x="2704070" y="31664"/>
                  </a:lnTo>
                  <a:lnTo>
                    <a:pt x="2708147" y="51816"/>
                  </a:lnTo>
                  <a:lnTo>
                    <a:pt x="2708147" y="181356"/>
                  </a:lnTo>
                  <a:lnTo>
                    <a:pt x="2708147" y="259080"/>
                  </a:lnTo>
                  <a:lnTo>
                    <a:pt x="2704070" y="279231"/>
                  </a:lnTo>
                  <a:lnTo>
                    <a:pt x="2692955" y="295703"/>
                  </a:lnTo>
                  <a:lnTo>
                    <a:pt x="2676483" y="306818"/>
                  </a:lnTo>
                  <a:lnTo>
                    <a:pt x="2656332" y="310896"/>
                  </a:lnTo>
                  <a:lnTo>
                    <a:pt x="2256790" y="310896"/>
                  </a:lnTo>
                  <a:lnTo>
                    <a:pt x="2659760" y="452120"/>
                  </a:lnTo>
                  <a:lnTo>
                    <a:pt x="1579753" y="310896"/>
                  </a:lnTo>
                  <a:lnTo>
                    <a:pt x="51816" y="310896"/>
                  </a:lnTo>
                  <a:lnTo>
                    <a:pt x="31664" y="306818"/>
                  </a:lnTo>
                  <a:lnTo>
                    <a:pt x="15192" y="295703"/>
                  </a:lnTo>
                  <a:lnTo>
                    <a:pt x="4077" y="279231"/>
                  </a:lnTo>
                  <a:lnTo>
                    <a:pt x="0" y="259080"/>
                  </a:lnTo>
                  <a:lnTo>
                    <a:pt x="0" y="181356"/>
                  </a:lnTo>
                  <a:lnTo>
                    <a:pt x="0" y="5181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47442" y="2020315"/>
            <a:ext cx="2275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5675" marR="5080" indent="-94361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After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another 1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second,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leaves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toilet.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34558" y="2459482"/>
            <a:ext cx="5340985" cy="433070"/>
            <a:chOff x="5734558" y="2459482"/>
            <a:chExt cx="5340985" cy="433070"/>
          </a:xfrm>
        </p:grpSpPr>
        <p:sp>
          <p:nvSpPr>
            <p:cNvPr id="16" name="object 16"/>
            <p:cNvSpPr/>
            <p:nvPr/>
          </p:nvSpPr>
          <p:spPr>
            <a:xfrm>
              <a:off x="5740908" y="2465832"/>
              <a:ext cx="5328285" cy="420370"/>
            </a:xfrm>
            <a:custGeom>
              <a:avLst/>
              <a:gdLst/>
              <a:ahLst/>
              <a:cxnLst/>
              <a:rect l="l" t="t" r="r" b="b"/>
              <a:pathLst>
                <a:path w="5328284" h="420369">
                  <a:moveTo>
                    <a:pt x="2219960" y="310895"/>
                  </a:moveTo>
                  <a:lnTo>
                    <a:pt x="887984" y="310895"/>
                  </a:lnTo>
                  <a:lnTo>
                    <a:pt x="573277" y="420242"/>
                  </a:lnTo>
                  <a:lnTo>
                    <a:pt x="2219960" y="310895"/>
                  </a:lnTo>
                  <a:close/>
                </a:path>
                <a:path w="5328284" h="420369">
                  <a:moveTo>
                    <a:pt x="5276088" y="0"/>
                  </a:moveTo>
                  <a:lnTo>
                    <a:pt x="51815" y="0"/>
                  </a:lnTo>
                  <a:lnTo>
                    <a:pt x="31664" y="4077"/>
                  </a:lnTo>
                  <a:lnTo>
                    <a:pt x="15192" y="15192"/>
                  </a:lnTo>
                  <a:lnTo>
                    <a:pt x="4077" y="31664"/>
                  </a:lnTo>
                  <a:lnTo>
                    <a:pt x="0" y="51815"/>
                  </a:lnTo>
                  <a:lnTo>
                    <a:pt x="0" y="259079"/>
                  </a:lnTo>
                  <a:lnTo>
                    <a:pt x="4077" y="279231"/>
                  </a:lnTo>
                  <a:lnTo>
                    <a:pt x="15192" y="295703"/>
                  </a:lnTo>
                  <a:lnTo>
                    <a:pt x="31664" y="306818"/>
                  </a:lnTo>
                  <a:lnTo>
                    <a:pt x="51815" y="310895"/>
                  </a:lnTo>
                  <a:lnTo>
                    <a:pt x="5276088" y="310895"/>
                  </a:lnTo>
                  <a:lnTo>
                    <a:pt x="5296239" y="306818"/>
                  </a:lnTo>
                  <a:lnTo>
                    <a:pt x="5312711" y="295703"/>
                  </a:lnTo>
                  <a:lnTo>
                    <a:pt x="5323826" y="279231"/>
                  </a:lnTo>
                  <a:lnTo>
                    <a:pt x="5327903" y="259079"/>
                  </a:lnTo>
                  <a:lnTo>
                    <a:pt x="5327903" y="51815"/>
                  </a:lnTo>
                  <a:lnTo>
                    <a:pt x="5323826" y="31664"/>
                  </a:lnTo>
                  <a:lnTo>
                    <a:pt x="5312711" y="15192"/>
                  </a:lnTo>
                  <a:lnTo>
                    <a:pt x="5296239" y="4077"/>
                  </a:lnTo>
                  <a:lnTo>
                    <a:pt x="527608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40908" y="2465832"/>
              <a:ext cx="5328285" cy="420370"/>
            </a:xfrm>
            <a:custGeom>
              <a:avLst/>
              <a:gdLst/>
              <a:ahLst/>
              <a:cxnLst/>
              <a:rect l="l" t="t" r="r" b="b"/>
              <a:pathLst>
                <a:path w="5328284" h="420369">
                  <a:moveTo>
                    <a:pt x="0" y="51815"/>
                  </a:moveTo>
                  <a:lnTo>
                    <a:pt x="4077" y="31664"/>
                  </a:lnTo>
                  <a:lnTo>
                    <a:pt x="15192" y="15192"/>
                  </a:lnTo>
                  <a:lnTo>
                    <a:pt x="31664" y="4077"/>
                  </a:lnTo>
                  <a:lnTo>
                    <a:pt x="51815" y="0"/>
                  </a:lnTo>
                  <a:lnTo>
                    <a:pt x="887984" y="0"/>
                  </a:lnTo>
                  <a:lnTo>
                    <a:pt x="2219960" y="0"/>
                  </a:lnTo>
                  <a:lnTo>
                    <a:pt x="5276088" y="0"/>
                  </a:lnTo>
                  <a:lnTo>
                    <a:pt x="5296239" y="4077"/>
                  </a:lnTo>
                  <a:lnTo>
                    <a:pt x="5312711" y="15192"/>
                  </a:lnTo>
                  <a:lnTo>
                    <a:pt x="5323826" y="31664"/>
                  </a:lnTo>
                  <a:lnTo>
                    <a:pt x="5327903" y="51815"/>
                  </a:lnTo>
                  <a:lnTo>
                    <a:pt x="5327903" y="181355"/>
                  </a:lnTo>
                  <a:lnTo>
                    <a:pt x="5327903" y="259079"/>
                  </a:lnTo>
                  <a:lnTo>
                    <a:pt x="5323826" y="279231"/>
                  </a:lnTo>
                  <a:lnTo>
                    <a:pt x="5312711" y="295703"/>
                  </a:lnTo>
                  <a:lnTo>
                    <a:pt x="5296239" y="306818"/>
                  </a:lnTo>
                  <a:lnTo>
                    <a:pt x="5276088" y="310895"/>
                  </a:lnTo>
                  <a:lnTo>
                    <a:pt x="2219960" y="310895"/>
                  </a:lnTo>
                  <a:lnTo>
                    <a:pt x="573277" y="420242"/>
                  </a:lnTo>
                  <a:lnTo>
                    <a:pt x="887984" y="310895"/>
                  </a:lnTo>
                  <a:lnTo>
                    <a:pt x="51815" y="310895"/>
                  </a:lnTo>
                  <a:lnTo>
                    <a:pt x="31664" y="306818"/>
                  </a:lnTo>
                  <a:lnTo>
                    <a:pt x="15192" y="295703"/>
                  </a:lnTo>
                  <a:lnTo>
                    <a:pt x="4077" y="279231"/>
                  </a:lnTo>
                  <a:lnTo>
                    <a:pt x="0" y="259079"/>
                  </a:lnTo>
                  <a:lnTo>
                    <a:pt x="0" y="181355"/>
                  </a:lnTo>
                  <a:lnTo>
                    <a:pt x="0" y="5181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76925" y="2416809"/>
            <a:ext cx="5051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3150" marR="5080" indent="-233108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3rd second,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 is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waiting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 line.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But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 has higher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priority,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gets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into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toilet </a:t>
            </a:r>
            <a:r>
              <a:rPr sz="1200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again.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44142" y="2770377"/>
            <a:ext cx="3002915" cy="457200"/>
            <a:chOff x="1644142" y="2770377"/>
            <a:chExt cx="3002915" cy="457200"/>
          </a:xfrm>
        </p:grpSpPr>
        <p:sp>
          <p:nvSpPr>
            <p:cNvPr id="20" name="object 20"/>
            <p:cNvSpPr/>
            <p:nvPr/>
          </p:nvSpPr>
          <p:spPr>
            <a:xfrm>
              <a:off x="1650492" y="2776727"/>
              <a:ext cx="2990215" cy="444500"/>
            </a:xfrm>
            <a:custGeom>
              <a:avLst/>
              <a:gdLst/>
              <a:ahLst/>
              <a:cxnLst/>
              <a:rect l="l" t="t" r="r" b="b"/>
              <a:pathLst>
                <a:path w="2990215" h="444500">
                  <a:moveTo>
                    <a:pt x="2491740" y="310896"/>
                  </a:moveTo>
                  <a:lnTo>
                    <a:pt x="1744218" y="310896"/>
                  </a:lnTo>
                  <a:lnTo>
                    <a:pt x="2959354" y="444119"/>
                  </a:lnTo>
                  <a:lnTo>
                    <a:pt x="2491740" y="310896"/>
                  </a:lnTo>
                  <a:close/>
                </a:path>
                <a:path w="2990215" h="444500">
                  <a:moveTo>
                    <a:pt x="2938272" y="0"/>
                  </a:moveTo>
                  <a:lnTo>
                    <a:pt x="51815" y="0"/>
                  </a:lnTo>
                  <a:lnTo>
                    <a:pt x="31664" y="4077"/>
                  </a:lnTo>
                  <a:lnTo>
                    <a:pt x="15192" y="15192"/>
                  </a:lnTo>
                  <a:lnTo>
                    <a:pt x="4077" y="31664"/>
                  </a:lnTo>
                  <a:lnTo>
                    <a:pt x="0" y="51816"/>
                  </a:lnTo>
                  <a:lnTo>
                    <a:pt x="0" y="259080"/>
                  </a:lnTo>
                  <a:lnTo>
                    <a:pt x="4077" y="279231"/>
                  </a:lnTo>
                  <a:lnTo>
                    <a:pt x="15192" y="295703"/>
                  </a:lnTo>
                  <a:lnTo>
                    <a:pt x="31664" y="306818"/>
                  </a:lnTo>
                  <a:lnTo>
                    <a:pt x="51815" y="310896"/>
                  </a:lnTo>
                  <a:lnTo>
                    <a:pt x="2938272" y="310896"/>
                  </a:lnTo>
                  <a:lnTo>
                    <a:pt x="2958423" y="306818"/>
                  </a:lnTo>
                  <a:lnTo>
                    <a:pt x="2974895" y="295703"/>
                  </a:lnTo>
                  <a:lnTo>
                    <a:pt x="2986010" y="279231"/>
                  </a:lnTo>
                  <a:lnTo>
                    <a:pt x="2990087" y="259080"/>
                  </a:lnTo>
                  <a:lnTo>
                    <a:pt x="2990087" y="51816"/>
                  </a:lnTo>
                  <a:lnTo>
                    <a:pt x="2986010" y="31664"/>
                  </a:lnTo>
                  <a:lnTo>
                    <a:pt x="2974895" y="15192"/>
                  </a:lnTo>
                  <a:lnTo>
                    <a:pt x="2958423" y="4077"/>
                  </a:lnTo>
                  <a:lnTo>
                    <a:pt x="293827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50492" y="2776727"/>
              <a:ext cx="2990215" cy="444500"/>
            </a:xfrm>
            <a:custGeom>
              <a:avLst/>
              <a:gdLst/>
              <a:ahLst/>
              <a:cxnLst/>
              <a:rect l="l" t="t" r="r" b="b"/>
              <a:pathLst>
                <a:path w="2990215" h="444500">
                  <a:moveTo>
                    <a:pt x="0" y="51816"/>
                  </a:moveTo>
                  <a:lnTo>
                    <a:pt x="4077" y="31664"/>
                  </a:lnTo>
                  <a:lnTo>
                    <a:pt x="15192" y="15192"/>
                  </a:lnTo>
                  <a:lnTo>
                    <a:pt x="31664" y="4077"/>
                  </a:lnTo>
                  <a:lnTo>
                    <a:pt x="51815" y="0"/>
                  </a:lnTo>
                  <a:lnTo>
                    <a:pt x="1744218" y="0"/>
                  </a:lnTo>
                  <a:lnTo>
                    <a:pt x="2491740" y="0"/>
                  </a:lnTo>
                  <a:lnTo>
                    <a:pt x="2938272" y="0"/>
                  </a:lnTo>
                  <a:lnTo>
                    <a:pt x="2958423" y="4077"/>
                  </a:lnTo>
                  <a:lnTo>
                    <a:pt x="2974895" y="15192"/>
                  </a:lnTo>
                  <a:lnTo>
                    <a:pt x="2986010" y="31664"/>
                  </a:lnTo>
                  <a:lnTo>
                    <a:pt x="2990087" y="51816"/>
                  </a:lnTo>
                  <a:lnTo>
                    <a:pt x="2990087" y="181356"/>
                  </a:lnTo>
                  <a:lnTo>
                    <a:pt x="2990087" y="259080"/>
                  </a:lnTo>
                  <a:lnTo>
                    <a:pt x="2986010" y="279231"/>
                  </a:lnTo>
                  <a:lnTo>
                    <a:pt x="2974895" y="295703"/>
                  </a:lnTo>
                  <a:lnTo>
                    <a:pt x="2958423" y="306818"/>
                  </a:lnTo>
                  <a:lnTo>
                    <a:pt x="2938272" y="310896"/>
                  </a:lnTo>
                  <a:lnTo>
                    <a:pt x="2491740" y="310896"/>
                  </a:lnTo>
                  <a:lnTo>
                    <a:pt x="2959354" y="444119"/>
                  </a:lnTo>
                  <a:lnTo>
                    <a:pt x="1744218" y="310896"/>
                  </a:lnTo>
                  <a:lnTo>
                    <a:pt x="51815" y="310896"/>
                  </a:lnTo>
                  <a:lnTo>
                    <a:pt x="31664" y="306818"/>
                  </a:lnTo>
                  <a:lnTo>
                    <a:pt x="15192" y="295703"/>
                  </a:lnTo>
                  <a:lnTo>
                    <a:pt x="4077" y="279231"/>
                  </a:lnTo>
                  <a:lnTo>
                    <a:pt x="0" y="259080"/>
                  </a:lnTo>
                  <a:lnTo>
                    <a:pt x="0" y="181356"/>
                  </a:lnTo>
                  <a:lnTo>
                    <a:pt x="0" y="5181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875282" y="2728086"/>
            <a:ext cx="2540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0" marR="5080" indent="-103505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 4th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second,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leaves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toilet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 B </a:t>
            </a:r>
            <a:r>
              <a:rPr sz="1200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gets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800090" y="3518661"/>
            <a:ext cx="2976880" cy="433070"/>
            <a:chOff x="5800090" y="3518661"/>
            <a:chExt cx="2976880" cy="433070"/>
          </a:xfrm>
        </p:grpSpPr>
        <p:sp>
          <p:nvSpPr>
            <p:cNvPr id="24" name="object 24"/>
            <p:cNvSpPr/>
            <p:nvPr/>
          </p:nvSpPr>
          <p:spPr>
            <a:xfrm>
              <a:off x="5806440" y="3525011"/>
              <a:ext cx="2964180" cy="420370"/>
            </a:xfrm>
            <a:custGeom>
              <a:avLst/>
              <a:gdLst/>
              <a:ahLst/>
              <a:cxnLst/>
              <a:rect l="l" t="t" r="r" b="b"/>
              <a:pathLst>
                <a:path w="2964179" h="420370">
                  <a:moveTo>
                    <a:pt x="1235075" y="310895"/>
                  </a:moveTo>
                  <a:lnTo>
                    <a:pt x="494030" y="310895"/>
                  </a:lnTo>
                  <a:lnTo>
                    <a:pt x="318897" y="420243"/>
                  </a:lnTo>
                  <a:lnTo>
                    <a:pt x="1235075" y="310895"/>
                  </a:lnTo>
                  <a:close/>
                </a:path>
                <a:path w="2964179" h="420370">
                  <a:moveTo>
                    <a:pt x="2912364" y="0"/>
                  </a:moveTo>
                  <a:lnTo>
                    <a:pt x="51815" y="0"/>
                  </a:lnTo>
                  <a:lnTo>
                    <a:pt x="31664" y="4077"/>
                  </a:lnTo>
                  <a:lnTo>
                    <a:pt x="15192" y="15192"/>
                  </a:lnTo>
                  <a:lnTo>
                    <a:pt x="4077" y="31664"/>
                  </a:lnTo>
                  <a:lnTo>
                    <a:pt x="0" y="51815"/>
                  </a:lnTo>
                  <a:lnTo>
                    <a:pt x="0" y="259080"/>
                  </a:lnTo>
                  <a:lnTo>
                    <a:pt x="4077" y="279231"/>
                  </a:lnTo>
                  <a:lnTo>
                    <a:pt x="15192" y="295703"/>
                  </a:lnTo>
                  <a:lnTo>
                    <a:pt x="31664" y="306818"/>
                  </a:lnTo>
                  <a:lnTo>
                    <a:pt x="51815" y="310895"/>
                  </a:lnTo>
                  <a:lnTo>
                    <a:pt x="2912364" y="310895"/>
                  </a:lnTo>
                  <a:lnTo>
                    <a:pt x="2932515" y="306818"/>
                  </a:lnTo>
                  <a:lnTo>
                    <a:pt x="2948987" y="295703"/>
                  </a:lnTo>
                  <a:lnTo>
                    <a:pt x="2960102" y="279231"/>
                  </a:lnTo>
                  <a:lnTo>
                    <a:pt x="2964180" y="259080"/>
                  </a:lnTo>
                  <a:lnTo>
                    <a:pt x="2964180" y="51815"/>
                  </a:lnTo>
                  <a:lnTo>
                    <a:pt x="2960102" y="31664"/>
                  </a:lnTo>
                  <a:lnTo>
                    <a:pt x="2948987" y="15192"/>
                  </a:lnTo>
                  <a:lnTo>
                    <a:pt x="2932515" y="4077"/>
                  </a:lnTo>
                  <a:lnTo>
                    <a:pt x="291236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06440" y="3525011"/>
              <a:ext cx="2964180" cy="420370"/>
            </a:xfrm>
            <a:custGeom>
              <a:avLst/>
              <a:gdLst/>
              <a:ahLst/>
              <a:cxnLst/>
              <a:rect l="l" t="t" r="r" b="b"/>
              <a:pathLst>
                <a:path w="2964179" h="420370">
                  <a:moveTo>
                    <a:pt x="0" y="51815"/>
                  </a:moveTo>
                  <a:lnTo>
                    <a:pt x="4077" y="31664"/>
                  </a:lnTo>
                  <a:lnTo>
                    <a:pt x="15192" y="15192"/>
                  </a:lnTo>
                  <a:lnTo>
                    <a:pt x="31664" y="4077"/>
                  </a:lnTo>
                  <a:lnTo>
                    <a:pt x="51815" y="0"/>
                  </a:lnTo>
                  <a:lnTo>
                    <a:pt x="494030" y="0"/>
                  </a:lnTo>
                  <a:lnTo>
                    <a:pt x="1235075" y="0"/>
                  </a:lnTo>
                  <a:lnTo>
                    <a:pt x="2912364" y="0"/>
                  </a:lnTo>
                  <a:lnTo>
                    <a:pt x="2932515" y="4077"/>
                  </a:lnTo>
                  <a:lnTo>
                    <a:pt x="2948987" y="15192"/>
                  </a:lnTo>
                  <a:lnTo>
                    <a:pt x="2960102" y="31664"/>
                  </a:lnTo>
                  <a:lnTo>
                    <a:pt x="2964180" y="51815"/>
                  </a:lnTo>
                  <a:lnTo>
                    <a:pt x="2964180" y="181356"/>
                  </a:lnTo>
                  <a:lnTo>
                    <a:pt x="2964180" y="259080"/>
                  </a:lnTo>
                  <a:lnTo>
                    <a:pt x="2960102" y="279231"/>
                  </a:lnTo>
                  <a:lnTo>
                    <a:pt x="2948987" y="295703"/>
                  </a:lnTo>
                  <a:lnTo>
                    <a:pt x="2932515" y="306818"/>
                  </a:lnTo>
                  <a:lnTo>
                    <a:pt x="2912364" y="310895"/>
                  </a:lnTo>
                  <a:lnTo>
                    <a:pt x="1235075" y="310895"/>
                  </a:lnTo>
                  <a:lnTo>
                    <a:pt x="318897" y="420243"/>
                  </a:lnTo>
                  <a:lnTo>
                    <a:pt x="494030" y="310895"/>
                  </a:lnTo>
                  <a:lnTo>
                    <a:pt x="51815" y="310895"/>
                  </a:lnTo>
                  <a:lnTo>
                    <a:pt x="31664" y="306818"/>
                  </a:lnTo>
                  <a:lnTo>
                    <a:pt x="15192" y="295703"/>
                  </a:lnTo>
                  <a:lnTo>
                    <a:pt x="4077" y="279231"/>
                  </a:lnTo>
                  <a:lnTo>
                    <a:pt x="0" y="259080"/>
                  </a:lnTo>
                  <a:lnTo>
                    <a:pt x="0" y="181356"/>
                  </a:lnTo>
                  <a:lnTo>
                    <a:pt x="0" y="51815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017767" y="3476370"/>
            <a:ext cx="2541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0" marR="5080" indent="-103505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 5th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second,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leaves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toilet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 A </a:t>
            </a:r>
            <a:r>
              <a:rPr sz="1200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gets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670050" y="4055109"/>
            <a:ext cx="2976880" cy="425450"/>
            <a:chOff x="1670050" y="4055109"/>
            <a:chExt cx="2976880" cy="425450"/>
          </a:xfrm>
        </p:grpSpPr>
        <p:sp>
          <p:nvSpPr>
            <p:cNvPr id="28" name="object 28"/>
            <p:cNvSpPr/>
            <p:nvPr/>
          </p:nvSpPr>
          <p:spPr>
            <a:xfrm>
              <a:off x="1676400" y="4061459"/>
              <a:ext cx="2964180" cy="412750"/>
            </a:xfrm>
            <a:custGeom>
              <a:avLst/>
              <a:gdLst/>
              <a:ahLst/>
              <a:cxnLst/>
              <a:rect l="l" t="t" r="r" b="b"/>
              <a:pathLst>
                <a:path w="2964179" h="412750">
                  <a:moveTo>
                    <a:pt x="2470150" y="310895"/>
                  </a:moveTo>
                  <a:lnTo>
                    <a:pt x="1729104" y="310895"/>
                  </a:lnTo>
                  <a:lnTo>
                    <a:pt x="2839212" y="412369"/>
                  </a:lnTo>
                  <a:lnTo>
                    <a:pt x="2470150" y="310895"/>
                  </a:lnTo>
                  <a:close/>
                </a:path>
                <a:path w="2964179" h="412750">
                  <a:moveTo>
                    <a:pt x="2912364" y="0"/>
                  </a:moveTo>
                  <a:lnTo>
                    <a:pt x="51816" y="0"/>
                  </a:lnTo>
                  <a:lnTo>
                    <a:pt x="31664" y="4077"/>
                  </a:lnTo>
                  <a:lnTo>
                    <a:pt x="15192" y="15192"/>
                  </a:lnTo>
                  <a:lnTo>
                    <a:pt x="4077" y="31664"/>
                  </a:lnTo>
                  <a:lnTo>
                    <a:pt x="0" y="51815"/>
                  </a:lnTo>
                  <a:lnTo>
                    <a:pt x="0" y="259079"/>
                  </a:lnTo>
                  <a:lnTo>
                    <a:pt x="4077" y="279231"/>
                  </a:lnTo>
                  <a:lnTo>
                    <a:pt x="15192" y="295703"/>
                  </a:lnTo>
                  <a:lnTo>
                    <a:pt x="31664" y="306818"/>
                  </a:lnTo>
                  <a:lnTo>
                    <a:pt x="51816" y="310895"/>
                  </a:lnTo>
                  <a:lnTo>
                    <a:pt x="2912364" y="310895"/>
                  </a:lnTo>
                  <a:lnTo>
                    <a:pt x="2932515" y="306818"/>
                  </a:lnTo>
                  <a:lnTo>
                    <a:pt x="2948987" y="295703"/>
                  </a:lnTo>
                  <a:lnTo>
                    <a:pt x="2960102" y="279231"/>
                  </a:lnTo>
                  <a:lnTo>
                    <a:pt x="2964179" y="259079"/>
                  </a:lnTo>
                  <a:lnTo>
                    <a:pt x="2964179" y="51815"/>
                  </a:lnTo>
                  <a:lnTo>
                    <a:pt x="2960102" y="31664"/>
                  </a:lnTo>
                  <a:lnTo>
                    <a:pt x="2948987" y="15192"/>
                  </a:lnTo>
                  <a:lnTo>
                    <a:pt x="2932515" y="4077"/>
                  </a:lnTo>
                  <a:lnTo>
                    <a:pt x="291236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76400" y="4061459"/>
              <a:ext cx="2964180" cy="412750"/>
            </a:xfrm>
            <a:custGeom>
              <a:avLst/>
              <a:gdLst/>
              <a:ahLst/>
              <a:cxnLst/>
              <a:rect l="l" t="t" r="r" b="b"/>
              <a:pathLst>
                <a:path w="2964179" h="412750">
                  <a:moveTo>
                    <a:pt x="0" y="51815"/>
                  </a:moveTo>
                  <a:lnTo>
                    <a:pt x="4077" y="31664"/>
                  </a:lnTo>
                  <a:lnTo>
                    <a:pt x="15192" y="15192"/>
                  </a:lnTo>
                  <a:lnTo>
                    <a:pt x="31664" y="4077"/>
                  </a:lnTo>
                  <a:lnTo>
                    <a:pt x="51816" y="0"/>
                  </a:lnTo>
                  <a:lnTo>
                    <a:pt x="1729104" y="0"/>
                  </a:lnTo>
                  <a:lnTo>
                    <a:pt x="2470150" y="0"/>
                  </a:lnTo>
                  <a:lnTo>
                    <a:pt x="2912364" y="0"/>
                  </a:lnTo>
                  <a:lnTo>
                    <a:pt x="2932515" y="4077"/>
                  </a:lnTo>
                  <a:lnTo>
                    <a:pt x="2948987" y="15192"/>
                  </a:lnTo>
                  <a:lnTo>
                    <a:pt x="2960102" y="31664"/>
                  </a:lnTo>
                  <a:lnTo>
                    <a:pt x="2964179" y="51815"/>
                  </a:lnTo>
                  <a:lnTo>
                    <a:pt x="2964179" y="181356"/>
                  </a:lnTo>
                  <a:lnTo>
                    <a:pt x="2964179" y="259079"/>
                  </a:lnTo>
                  <a:lnTo>
                    <a:pt x="2960102" y="279231"/>
                  </a:lnTo>
                  <a:lnTo>
                    <a:pt x="2948987" y="295703"/>
                  </a:lnTo>
                  <a:lnTo>
                    <a:pt x="2932515" y="306818"/>
                  </a:lnTo>
                  <a:lnTo>
                    <a:pt x="2912364" y="310895"/>
                  </a:lnTo>
                  <a:lnTo>
                    <a:pt x="2470150" y="310895"/>
                  </a:lnTo>
                  <a:lnTo>
                    <a:pt x="2839212" y="412369"/>
                  </a:lnTo>
                  <a:lnTo>
                    <a:pt x="1729104" y="310895"/>
                  </a:lnTo>
                  <a:lnTo>
                    <a:pt x="51816" y="310895"/>
                  </a:lnTo>
                  <a:lnTo>
                    <a:pt x="31664" y="306818"/>
                  </a:lnTo>
                  <a:lnTo>
                    <a:pt x="15192" y="295703"/>
                  </a:lnTo>
                  <a:lnTo>
                    <a:pt x="4077" y="279231"/>
                  </a:lnTo>
                  <a:lnTo>
                    <a:pt x="0" y="259079"/>
                  </a:lnTo>
                  <a:lnTo>
                    <a:pt x="0" y="181356"/>
                  </a:lnTo>
                  <a:lnTo>
                    <a:pt x="0" y="51815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887727" y="4012819"/>
            <a:ext cx="2541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115" marR="5080" indent="-103505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 6th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second,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leaves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toilet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 C </a:t>
            </a:r>
            <a:r>
              <a:rPr sz="1200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gets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416296" y="4777740"/>
            <a:ext cx="5189220" cy="432434"/>
            <a:chOff x="5416296" y="4777740"/>
            <a:chExt cx="5189220" cy="432434"/>
          </a:xfrm>
        </p:grpSpPr>
        <p:sp>
          <p:nvSpPr>
            <p:cNvPr id="32" name="object 32"/>
            <p:cNvSpPr/>
            <p:nvPr/>
          </p:nvSpPr>
          <p:spPr>
            <a:xfrm>
              <a:off x="5422392" y="4783836"/>
              <a:ext cx="5177155" cy="420370"/>
            </a:xfrm>
            <a:custGeom>
              <a:avLst/>
              <a:gdLst/>
              <a:ahLst/>
              <a:cxnLst/>
              <a:rect l="l" t="t" r="r" b="b"/>
              <a:pathLst>
                <a:path w="5177155" h="420370">
                  <a:moveTo>
                    <a:pt x="2157094" y="310895"/>
                  </a:moveTo>
                  <a:lnTo>
                    <a:pt x="862838" y="310895"/>
                  </a:lnTo>
                  <a:lnTo>
                    <a:pt x="557022" y="420243"/>
                  </a:lnTo>
                  <a:lnTo>
                    <a:pt x="2157094" y="310895"/>
                  </a:lnTo>
                  <a:close/>
                </a:path>
                <a:path w="5177155" h="420370">
                  <a:moveTo>
                    <a:pt x="5125212" y="0"/>
                  </a:moveTo>
                  <a:lnTo>
                    <a:pt x="51816" y="0"/>
                  </a:lnTo>
                  <a:lnTo>
                    <a:pt x="31664" y="4077"/>
                  </a:lnTo>
                  <a:lnTo>
                    <a:pt x="15192" y="15192"/>
                  </a:lnTo>
                  <a:lnTo>
                    <a:pt x="4077" y="31664"/>
                  </a:lnTo>
                  <a:lnTo>
                    <a:pt x="0" y="51815"/>
                  </a:lnTo>
                  <a:lnTo>
                    <a:pt x="0" y="259080"/>
                  </a:lnTo>
                  <a:lnTo>
                    <a:pt x="4077" y="279231"/>
                  </a:lnTo>
                  <a:lnTo>
                    <a:pt x="15192" y="295703"/>
                  </a:lnTo>
                  <a:lnTo>
                    <a:pt x="31664" y="306818"/>
                  </a:lnTo>
                  <a:lnTo>
                    <a:pt x="51816" y="310895"/>
                  </a:lnTo>
                  <a:lnTo>
                    <a:pt x="5125212" y="310895"/>
                  </a:lnTo>
                  <a:lnTo>
                    <a:pt x="5145363" y="306818"/>
                  </a:lnTo>
                  <a:lnTo>
                    <a:pt x="5161835" y="295703"/>
                  </a:lnTo>
                  <a:lnTo>
                    <a:pt x="5172950" y="279231"/>
                  </a:lnTo>
                  <a:lnTo>
                    <a:pt x="5177028" y="259080"/>
                  </a:lnTo>
                  <a:lnTo>
                    <a:pt x="5177028" y="51815"/>
                  </a:lnTo>
                  <a:lnTo>
                    <a:pt x="5172950" y="31664"/>
                  </a:lnTo>
                  <a:lnTo>
                    <a:pt x="5161835" y="15192"/>
                  </a:lnTo>
                  <a:lnTo>
                    <a:pt x="5145363" y="4077"/>
                  </a:lnTo>
                  <a:lnTo>
                    <a:pt x="51252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22392" y="4783836"/>
              <a:ext cx="5177155" cy="420370"/>
            </a:xfrm>
            <a:custGeom>
              <a:avLst/>
              <a:gdLst/>
              <a:ahLst/>
              <a:cxnLst/>
              <a:rect l="l" t="t" r="r" b="b"/>
              <a:pathLst>
                <a:path w="5177155" h="420370">
                  <a:moveTo>
                    <a:pt x="0" y="51815"/>
                  </a:moveTo>
                  <a:lnTo>
                    <a:pt x="4077" y="31664"/>
                  </a:lnTo>
                  <a:lnTo>
                    <a:pt x="15192" y="15192"/>
                  </a:lnTo>
                  <a:lnTo>
                    <a:pt x="31664" y="4077"/>
                  </a:lnTo>
                  <a:lnTo>
                    <a:pt x="51816" y="0"/>
                  </a:lnTo>
                  <a:lnTo>
                    <a:pt x="862838" y="0"/>
                  </a:lnTo>
                  <a:lnTo>
                    <a:pt x="2157094" y="0"/>
                  </a:lnTo>
                  <a:lnTo>
                    <a:pt x="5125212" y="0"/>
                  </a:lnTo>
                  <a:lnTo>
                    <a:pt x="5145363" y="4077"/>
                  </a:lnTo>
                  <a:lnTo>
                    <a:pt x="5161835" y="15192"/>
                  </a:lnTo>
                  <a:lnTo>
                    <a:pt x="5172950" y="31664"/>
                  </a:lnTo>
                  <a:lnTo>
                    <a:pt x="5177028" y="51815"/>
                  </a:lnTo>
                  <a:lnTo>
                    <a:pt x="5177028" y="181356"/>
                  </a:lnTo>
                  <a:lnTo>
                    <a:pt x="5177028" y="259080"/>
                  </a:lnTo>
                  <a:lnTo>
                    <a:pt x="5172950" y="279231"/>
                  </a:lnTo>
                  <a:lnTo>
                    <a:pt x="5161835" y="295703"/>
                  </a:lnTo>
                  <a:lnTo>
                    <a:pt x="5145363" y="306818"/>
                  </a:lnTo>
                  <a:lnTo>
                    <a:pt x="5125212" y="310895"/>
                  </a:lnTo>
                  <a:lnTo>
                    <a:pt x="2157094" y="310895"/>
                  </a:lnTo>
                  <a:lnTo>
                    <a:pt x="557022" y="420243"/>
                  </a:lnTo>
                  <a:lnTo>
                    <a:pt x="862838" y="310895"/>
                  </a:lnTo>
                  <a:lnTo>
                    <a:pt x="51816" y="310895"/>
                  </a:lnTo>
                  <a:lnTo>
                    <a:pt x="31664" y="306818"/>
                  </a:lnTo>
                  <a:lnTo>
                    <a:pt x="15192" y="295703"/>
                  </a:lnTo>
                  <a:lnTo>
                    <a:pt x="4077" y="279231"/>
                  </a:lnTo>
                  <a:lnTo>
                    <a:pt x="0" y="259080"/>
                  </a:lnTo>
                  <a:lnTo>
                    <a:pt x="0" y="181356"/>
                  </a:lnTo>
                  <a:lnTo>
                    <a:pt x="0" y="5181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586221" y="4735448"/>
            <a:ext cx="48488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needs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seconds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finish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his poop.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9th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second,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leaves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toilet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gets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676400"/>
            <a:ext cx="9144000" cy="411479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</a:rPr>
              <a:t>Place : </a:t>
            </a:r>
            <a:r>
              <a:rPr lang="zh-TW" altLang="en-US" dirty="0">
                <a:latin typeface="Comic Sans MS" panose="030F0702030302020204" pitchFamily="66" charset="0"/>
                <a:ea typeface="標楷體" panose="03000509000000000000" pitchFamily="65" charset="-120"/>
              </a:rPr>
              <a:t>創新大樓</a:t>
            </a:r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</a:rPr>
              <a:t>515	</a:t>
            </a:r>
            <a:r>
              <a:rPr lang="zh-TW" altLang="en-US" dirty="0">
                <a:latin typeface="Comic Sans MS" panose="030F0702030302020204" pitchFamily="66" charset="0"/>
                <a:ea typeface="標楷體" panose="03000509000000000000" pitchFamily="65" charset="-120"/>
              </a:rPr>
              <a:t>助教 林聖培  </a:t>
            </a:r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Comic Sans MS" panose="030F0702030302020204" pitchFamily="66" charset="0"/>
                <a:ea typeface="標楷體" panose="03000509000000000000" pitchFamily="65" charset="-120"/>
              </a:rPr>
              <a:t>門口有貼座位</a:t>
            </a:r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</a:rPr>
              <a:t>Time : </a:t>
            </a:r>
          </a:p>
          <a:p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</a:rPr>
              <a:t>	Tuesday	  16:00~ 17:30</a:t>
            </a:r>
          </a:p>
          <a:p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</a:rPr>
              <a:t>	Thursday 	  14:30~ 15:30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</a:rPr>
              <a:t>Report deadline :  12/15(</a:t>
            </a:r>
            <a:r>
              <a:rPr lang="zh-TW" altLang="en-US" dirty="0">
                <a:latin typeface="Comic Sans MS" panose="030F0702030302020204" pitchFamily="66" charset="0"/>
                <a:ea typeface="標楷體" panose="03000509000000000000" pitchFamily="65" charset="-120"/>
              </a:rPr>
              <a:t>五</a:t>
            </a:r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</a:rPr>
              <a:t>) PM 11:59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</a:rPr>
              <a:t>Demo </a:t>
            </a:r>
            <a:r>
              <a:rPr lang="zh-TW" altLang="en-US" dirty="0">
                <a:latin typeface="Comic Sans MS" panose="030F0702030302020204" pitchFamily="66" charset="0"/>
                <a:ea typeface="標楷體" panose="03000509000000000000" pitchFamily="65" charset="-120"/>
              </a:rPr>
              <a:t>必須在 </a:t>
            </a:r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</a:rPr>
              <a:t>Report deadline </a:t>
            </a:r>
            <a:r>
              <a:rPr lang="zh-TW" altLang="en-US" dirty="0">
                <a:latin typeface="Comic Sans MS" panose="030F0702030302020204" pitchFamily="66" charset="0"/>
                <a:ea typeface="標楷體" panose="03000509000000000000" pitchFamily="65" charset="-120"/>
              </a:rPr>
              <a:t>前完成 </a:t>
            </a:r>
            <a:endParaRPr lang="en-US" altLang="zh-TW" dirty="0">
              <a:latin typeface="Comic Sans MS" panose="030F0702030302020204" pitchFamily="66" charset="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</a:rPr>
              <a:t>Demo </a:t>
            </a:r>
            <a:r>
              <a:rPr lang="zh-TW" altLang="en-US" dirty="0">
                <a:latin typeface="Comic Sans MS" panose="030F0702030302020204" pitchFamily="66" charset="0"/>
                <a:ea typeface="標楷體" panose="03000509000000000000" pitchFamily="65" charset="-120"/>
              </a:rPr>
              <a:t>前需先上傳程式碼</a:t>
            </a:r>
            <a:endParaRPr lang="en-US" altLang="zh-TW" dirty="0">
              <a:latin typeface="Comic Sans MS" panose="030F0702030302020204" pitchFamily="66" charset="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>
                <a:latin typeface="Comic Sans MS" panose="030F0702030302020204" pitchFamily="66" charset="0"/>
                <a:ea typeface="標楷體" panose="03000509000000000000" pitchFamily="65" charset="-120"/>
              </a:rPr>
              <a:t>程式碼上傳格式</a:t>
            </a:r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</a:rPr>
              <a:t>: LABX_ID_NAME.zip</a:t>
            </a:r>
          </a:p>
          <a:p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			 </a:t>
            </a:r>
            <a:r>
              <a:rPr lang="en-US" altLang="zh-TW" dirty="0" err="1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main.c</a:t>
            </a:r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 + </a:t>
            </a:r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</a:rPr>
              <a:t>LABX_ID_NAME</a:t>
            </a:r>
            <a:r>
              <a:rPr lang="en-US" altLang="zh-TW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.docx</a:t>
            </a:r>
            <a:endParaRPr lang="zh-TW" altLang="en-US" dirty="0">
              <a:latin typeface="Comic Sans MS" panose="030F0702030302020204" pitchFamily="66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171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16407"/>
            <a:ext cx="1925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Graded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1413"/>
            <a:ext cx="3601720" cy="156146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omic Sans MS"/>
                <a:cs typeface="Comic Sans MS"/>
              </a:rPr>
              <a:t>Basic</a:t>
            </a:r>
            <a:r>
              <a:rPr sz="2800" spc="-3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functions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70%</a:t>
            </a:r>
            <a:endParaRPr sz="2800">
              <a:latin typeface="Comic Sans MS"/>
              <a:cs typeface="Comic Sans MS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omic Sans MS"/>
                <a:cs typeface="Comic Sans MS"/>
              </a:rPr>
              <a:t>Bonus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15%</a:t>
            </a:r>
            <a:endParaRPr sz="2800">
              <a:latin typeface="Comic Sans MS"/>
              <a:cs typeface="Comic Sans MS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omic Sans MS"/>
                <a:cs typeface="Comic Sans MS"/>
              </a:rPr>
              <a:t>Report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&amp;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Code </a:t>
            </a:r>
            <a:r>
              <a:rPr sz="2800" spc="-10" dirty="0">
                <a:latin typeface="Comic Sans MS"/>
                <a:cs typeface="Comic Sans MS"/>
              </a:rPr>
              <a:t>15%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576</Words>
  <Application>Microsoft Office PowerPoint</Application>
  <PresentationFormat>寬螢幕</PresentationFormat>
  <Paragraphs>64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Arial MT</vt:lpstr>
      <vt:lpstr>新細明體</vt:lpstr>
      <vt:lpstr>標楷體</vt:lpstr>
      <vt:lpstr>Arial</vt:lpstr>
      <vt:lpstr>Calibri</vt:lpstr>
      <vt:lpstr>Comic Sans MS</vt:lpstr>
      <vt:lpstr>Times New Roman</vt:lpstr>
      <vt:lpstr>Verdana</vt:lpstr>
      <vt:lpstr>Wingdings</vt:lpstr>
      <vt:lpstr>Office Theme</vt:lpstr>
      <vt:lpstr>Lab4:  Semaphore/Mutexes</vt:lpstr>
      <vt:lpstr>PowerPoint 簡報</vt:lpstr>
      <vt:lpstr>PowerPoint 簡報</vt:lpstr>
      <vt:lpstr>PowerPoint 簡報</vt:lpstr>
      <vt:lpstr>Homework</vt:lpstr>
      <vt:lpstr>PowerPoint 簡報</vt:lpstr>
      <vt:lpstr>PowerPoint 簡報</vt:lpstr>
      <vt:lpstr>Demo Time</vt:lpstr>
      <vt:lpstr>Graded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施承佑</dc:creator>
  <cp:lastModifiedBy>T470S</cp:lastModifiedBy>
  <cp:revision>3</cp:revision>
  <dcterms:created xsi:type="dcterms:W3CDTF">2022-09-29T08:09:30Z</dcterms:created>
  <dcterms:modified xsi:type="dcterms:W3CDTF">2023-11-15T08:21:13Z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2022-09-29T00:00:00Z</vt:filetime>
  </property>
</Properties>
</file>