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相關圖片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01" y="-1"/>
            <a:ext cx="47137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5704" y="2137361"/>
            <a:ext cx="9144000" cy="2387600"/>
          </a:xfrm>
        </p:spPr>
        <p:txBody>
          <a:bodyPr anchor="ctr"/>
          <a:lstStyle>
            <a:lvl1pPr algn="ctr">
              <a:defRPr sz="6000" b="0" i="0" u="none" baseline="0">
                <a:solidFill>
                  <a:schemeClr val="tx1"/>
                </a:solidFill>
                <a:effectLst/>
                <a:latin typeface="Lucida Handwriting" panose="03010101010101010101" pitchFamily="66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3942" y="4170533"/>
            <a:ext cx="9144000" cy="708855"/>
          </a:xfrm>
        </p:spPr>
        <p:txBody>
          <a:bodyPr>
            <a:normAutofit/>
          </a:bodyPr>
          <a:lstStyle>
            <a:lvl1pPr marL="0" indent="0" algn="ctr">
              <a:buNone/>
              <a:defRPr sz="3000" strike="noStrike" baseline="0">
                <a:solidFill>
                  <a:srgbClr val="C00000"/>
                </a:solidFill>
                <a:effectLst/>
                <a:latin typeface="Lucida Handwriting" panose="03010101010101010101" pitchFamily="66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4" descr="「國立中正大學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" y="-1"/>
            <a:ext cx="2542504" cy="8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81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相關圖片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17"/>
                    </a14:imgEffect>
                    <a14:imgEffect>
                      <a14:saturation sat="3000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815" y="-1"/>
            <a:ext cx="46148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1pPr>
            <a:lvl2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2pPr>
            <a:lvl3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3pPr>
            <a:lvl4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4" descr="「國立中正大學」的圖片搜尋結果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" y="-1"/>
            <a:ext cx="2542504" cy="8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2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6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477D-7903-41F9-9BCD-0C7B2A48D9B3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E942-39E5-43E1-88CA-F3F4456509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http://mx.nthu.edu.tw/~huclee/pic/neatlab_logo_2016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49" y="5696767"/>
            <a:ext cx="1940051" cy="11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Lab1: Task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2023.10.5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4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Task:</a:t>
            </a:r>
          </a:p>
          <a:p>
            <a:pPr lvl="1"/>
            <a:r>
              <a:rPr lang="en-US" altLang="zh-TW" dirty="0" err="1"/>
              <a:t>vStartThreadTasks</a:t>
            </a:r>
            <a:r>
              <a:rPr lang="en-US" altLang="zh-TW" dirty="0"/>
              <a:t>();</a:t>
            </a:r>
          </a:p>
          <a:p>
            <a:pPr lvl="1"/>
            <a:r>
              <a:rPr lang="en-US" altLang="zh-TW" dirty="0" err="1"/>
              <a:t>vTaskStartScheduler</a:t>
            </a:r>
            <a:r>
              <a:rPr lang="en-US" altLang="zh-TW" dirty="0"/>
              <a:t>();</a:t>
            </a:r>
            <a:endParaRPr lang="en-US" altLang="zh-TW" b="1" dirty="0"/>
          </a:p>
          <a:p>
            <a:pPr lvl="1"/>
            <a:r>
              <a:rPr lang="en-US" altLang="zh-TW" dirty="0" err="1"/>
              <a:t>BaseType_t</a:t>
            </a:r>
            <a:r>
              <a:rPr lang="en-US" altLang="zh-TW" dirty="0"/>
              <a:t> </a:t>
            </a:r>
            <a:r>
              <a:rPr lang="en-US" altLang="zh-TW" dirty="0" err="1"/>
              <a:t>xTaskCreate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(	</a:t>
            </a:r>
            <a:r>
              <a:rPr lang="en-US" altLang="zh-TW" dirty="0" err="1"/>
              <a:t>TaskFunction_t</a:t>
            </a:r>
            <a:r>
              <a:rPr lang="en-US" altLang="zh-TW" dirty="0"/>
              <a:t> </a:t>
            </a:r>
            <a:r>
              <a:rPr lang="en-US" altLang="zh-TW" u="sng" dirty="0" err="1"/>
              <a:t>pxTaskCode</a:t>
            </a:r>
            <a:r>
              <a:rPr lang="en-US" altLang="zh-TW" dirty="0"/>
              <a:t>,						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const</a:t>
            </a:r>
            <a:r>
              <a:rPr lang="en-US" altLang="zh-TW" dirty="0"/>
              <a:t> char 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u="sng" dirty="0" err="1"/>
              <a:t>pcName</a:t>
            </a:r>
            <a:r>
              <a:rPr lang="en-US" altLang="zh-TW" dirty="0"/>
              <a:t>,						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const</a:t>
            </a:r>
            <a:r>
              <a:rPr lang="en-US" altLang="zh-TW" dirty="0"/>
              <a:t> uint16_t </a:t>
            </a:r>
            <a:r>
              <a:rPr lang="en-US" altLang="zh-TW" u="sng" dirty="0" err="1"/>
              <a:t>usStackDepth</a:t>
            </a:r>
            <a:r>
              <a:rPr lang="en-US" altLang="zh-TW" dirty="0"/>
              <a:t>,					</a:t>
            </a:r>
          </a:p>
          <a:p>
            <a:pPr marL="457200" lvl="1" indent="0">
              <a:buNone/>
            </a:pPr>
            <a:r>
              <a:rPr lang="en-US" altLang="zh-TW" dirty="0"/>
              <a:t>	void 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u="sng" dirty="0" err="1"/>
              <a:t>pvParameters</a:t>
            </a:r>
            <a:r>
              <a:rPr lang="en-US" altLang="zh-TW" dirty="0"/>
              <a:t>,						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UBaseType_t</a:t>
            </a:r>
            <a:r>
              <a:rPr lang="en-US" altLang="zh-TW" dirty="0"/>
              <a:t> </a:t>
            </a:r>
            <a:r>
              <a:rPr lang="en-US" altLang="zh-TW" u="sng" dirty="0" err="1"/>
              <a:t>uxPriority</a:t>
            </a:r>
            <a:r>
              <a:rPr lang="en-US" altLang="zh-TW" dirty="0"/>
              <a:t>,							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TaskHandle_t</a:t>
            </a:r>
            <a:r>
              <a:rPr lang="en-US" altLang="zh-TW" dirty="0"/>
              <a:t> 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u="sng" dirty="0" err="1"/>
              <a:t>pxCreatedTask</a:t>
            </a:r>
            <a:r>
              <a:rPr lang="en-US" altLang="zh-TW" dirty="0"/>
              <a:t> 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err="1"/>
              <a:t>vTaskDelay</a:t>
            </a:r>
            <a:r>
              <a:rPr lang="en-US" altLang="zh-TW" dirty="0"/>
              <a:t>(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u="sng" dirty="0" err="1"/>
              <a:t>xTicksToDelay</a:t>
            </a:r>
            <a:r>
              <a:rPr lang="en-US" altLang="zh-TW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244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PL2303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UART</a:t>
            </a:r>
            <a:r>
              <a:rPr lang="zh-TW" altLang="en-US" dirty="0"/>
              <a:t>訊號轉成</a:t>
            </a:r>
            <a:r>
              <a:rPr lang="en-US" altLang="zh-TW" dirty="0"/>
              <a:t>USB</a:t>
            </a:r>
            <a:r>
              <a:rPr lang="zh-TW" altLang="en-US" dirty="0"/>
              <a:t>訊號</a:t>
            </a:r>
            <a:endParaRPr lang="en-US" altLang="zh-TW" dirty="0"/>
          </a:p>
          <a:p>
            <a:r>
              <a:rPr lang="en-US" altLang="zh-TW" dirty="0"/>
              <a:t>Pin</a:t>
            </a:r>
          </a:p>
          <a:p>
            <a:pPr lvl="1"/>
            <a:r>
              <a:rPr lang="en-US" altLang="zh-TW" dirty="0"/>
              <a:t>VCC </a:t>
            </a:r>
            <a:r>
              <a:rPr lang="zh-TW" altLang="en-US" dirty="0"/>
              <a:t>不要接</a:t>
            </a:r>
            <a:endParaRPr lang="en-US" altLang="zh-TW" dirty="0"/>
          </a:p>
          <a:p>
            <a:pPr lvl="1"/>
            <a:r>
              <a:rPr lang="en-US" altLang="zh-TW" dirty="0"/>
              <a:t>GND</a:t>
            </a:r>
            <a:r>
              <a:rPr lang="zh-TW" altLang="en-US" dirty="0"/>
              <a:t>接到</a:t>
            </a:r>
            <a:r>
              <a:rPr lang="en-US" altLang="zh-TW" dirty="0"/>
              <a:t>NUC140 GND</a:t>
            </a:r>
          </a:p>
          <a:p>
            <a:pPr lvl="1"/>
            <a:r>
              <a:rPr lang="en-US" altLang="zh-TW" dirty="0" err="1"/>
              <a:t>TxD</a:t>
            </a:r>
            <a:r>
              <a:rPr lang="en-US" altLang="zh-TW" dirty="0"/>
              <a:t> </a:t>
            </a:r>
            <a:r>
              <a:rPr lang="zh-TW" altLang="en-US" dirty="0"/>
              <a:t>接到</a:t>
            </a:r>
            <a:r>
              <a:rPr lang="en-US" altLang="zh-TW" dirty="0"/>
              <a:t>NUC140</a:t>
            </a:r>
            <a:r>
              <a:rPr lang="zh-TW" altLang="en-US" dirty="0"/>
              <a:t> </a:t>
            </a:r>
            <a:r>
              <a:rPr lang="en-US" altLang="zh-TW" dirty="0"/>
              <a:t>Rx</a:t>
            </a:r>
          </a:p>
          <a:p>
            <a:pPr lvl="1"/>
            <a:r>
              <a:rPr lang="en-US" altLang="zh-TW" dirty="0" err="1"/>
              <a:t>RxD</a:t>
            </a:r>
            <a:r>
              <a:rPr lang="en-US" altLang="zh-TW" dirty="0"/>
              <a:t> </a:t>
            </a:r>
            <a:r>
              <a:rPr lang="zh-TW" altLang="en-US" dirty="0"/>
              <a:t>接到</a:t>
            </a:r>
            <a:r>
              <a:rPr lang="en-US" altLang="zh-TW" dirty="0"/>
              <a:t>NUC140</a:t>
            </a:r>
            <a:r>
              <a:rPr lang="zh-TW" altLang="en-US" dirty="0"/>
              <a:t> </a:t>
            </a:r>
            <a:r>
              <a:rPr lang="en-US" altLang="zh-TW" dirty="0" err="1"/>
              <a:t>Tx</a:t>
            </a:r>
            <a:endParaRPr lang="en-US" altLang="zh-TW" dirty="0"/>
          </a:p>
          <a:p>
            <a:pPr lvl="1"/>
            <a:endParaRPr lang="en-US" altLang="zh-TW" dirty="0"/>
          </a:p>
          <a:p>
            <a:pPr>
              <a:defRPr/>
            </a:pPr>
            <a:r>
              <a:rPr lang="en-US" altLang="zh-TW" dirty="0"/>
              <a:t>UART0</a:t>
            </a:r>
          </a:p>
          <a:p>
            <a:pPr lvl="1">
              <a:defRPr/>
            </a:pPr>
            <a:r>
              <a:rPr lang="en-US" altLang="zh-TW" dirty="0"/>
              <a:t>RX0/GPB0 : pin32 </a:t>
            </a:r>
          </a:p>
          <a:p>
            <a:pPr lvl="1">
              <a:defRPr/>
            </a:pPr>
            <a:r>
              <a:rPr lang="en-US" altLang="zh-TW" dirty="0"/>
              <a:t>TX0/GPB1 : pin33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 descr="https://gd4.alicdn.com/imgextra/i3/0/TB1ckZlHpXXXXcoaXXXXXXXXXXX_!!0-item_pic.jpg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b="16438"/>
          <a:stretch/>
        </p:blipFill>
        <p:spPr bwMode="auto">
          <a:xfrm>
            <a:off x="5842865" y="1789164"/>
            <a:ext cx="3949138" cy="40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9B1F28-9503-BBC1-4D2C-771FF6703A6A}"/>
              </a:ext>
            </a:extLst>
          </p:cNvPr>
          <p:cNvSpPr txBox="1"/>
          <p:nvPr/>
        </p:nvSpPr>
        <p:spPr>
          <a:xfrm rot="10800000" flipV="1">
            <a:off x="5246702" y="203983"/>
            <a:ext cx="6812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如果拿到</a:t>
            </a: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UART</a:t>
            </a:r>
            <a:r>
              <a:rPr lang="zh-TW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模組是</a:t>
            </a: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CH340</a:t>
            </a:r>
            <a:r>
              <a:rPr lang="zh-TW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的請記得上網搜索驅動並安裝即可使用</a:t>
            </a:r>
          </a:p>
        </p:txBody>
      </p:sp>
    </p:spTree>
    <p:extLst>
      <p:ext uri="{BB962C8B-B14F-4D97-AF65-F5344CB8AC3E}">
        <p14:creationId xmlns:p14="http://schemas.microsoft.com/office/powerpoint/2010/main" val="17185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</a:p>
          <a:p>
            <a:pPr lvl="1"/>
            <a:r>
              <a:rPr lang="en-US" altLang="zh-TW" dirty="0"/>
              <a:t>Multitasks</a:t>
            </a:r>
          </a:p>
          <a:p>
            <a:pPr lvl="2"/>
            <a:r>
              <a:rPr lang="en-US" altLang="zh-TW" dirty="0"/>
              <a:t>Use UART</a:t>
            </a:r>
          </a:p>
          <a:p>
            <a:pPr lvl="3"/>
            <a:r>
              <a:rPr lang="en-US" altLang="zh-TW" dirty="0"/>
              <a:t>Task1 </a:t>
            </a:r>
            <a:r>
              <a:rPr lang="en-US" altLang="zh-TW" dirty="0">
                <a:sym typeface="Wingdings" panose="05000000000000000000" pitchFamily="2" charset="2"/>
              </a:rPr>
              <a:t> 500ms</a:t>
            </a:r>
          </a:p>
          <a:p>
            <a:pPr lvl="3"/>
            <a:r>
              <a:rPr lang="en-US" altLang="zh-TW" dirty="0">
                <a:sym typeface="Wingdings" panose="05000000000000000000" pitchFamily="2" charset="2"/>
              </a:rPr>
              <a:t>Task2  1000ms</a:t>
            </a:r>
            <a:endParaRPr lang="en-US" altLang="zh-TW" dirty="0"/>
          </a:p>
          <a:p>
            <a:r>
              <a:rPr lang="en-US" altLang="zh-TW" dirty="0"/>
              <a:t>Bonus</a:t>
            </a:r>
          </a:p>
          <a:p>
            <a:pPr lvl="1"/>
            <a:r>
              <a:rPr lang="en-US" altLang="zh-TW" dirty="0"/>
              <a:t>Multitasks</a:t>
            </a:r>
          </a:p>
          <a:p>
            <a:pPr lvl="2"/>
            <a:r>
              <a:rPr lang="en-US" altLang="zh-TW" dirty="0"/>
              <a:t>LEDs</a:t>
            </a:r>
          </a:p>
          <a:p>
            <a:pPr lvl="3"/>
            <a:r>
              <a:rPr lang="en-US" altLang="zh-TW" dirty="0"/>
              <a:t>GPC12 </a:t>
            </a:r>
            <a:r>
              <a:rPr lang="en-US" altLang="zh-TW" dirty="0">
                <a:sym typeface="Wingdings" panose="05000000000000000000" pitchFamily="2" charset="2"/>
              </a:rPr>
              <a:t> 100ms</a:t>
            </a:r>
            <a:endParaRPr lang="en-US" altLang="zh-TW" dirty="0"/>
          </a:p>
          <a:p>
            <a:pPr lvl="3"/>
            <a:r>
              <a:rPr lang="en-US" altLang="zh-TW" dirty="0"/>
              <a:t>GPC13 </a:t>
            </a:r>
            <a:r>
              <a:rPr lang="en-US" altLang="zh-TW" dirty="0">
                <a:sym typeface="Wingdings" panose="05000000000000000000" pitchFamily="2" charset="2"/>
              </a:rPr>
              <a:t> 1000ms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42" y="1789164"/>
            <a:ext cx="6586779" cy="35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Place : </a:t>
            </a:r>
            <a:r>
              <a:rPr lang="zh-TW" altLang="en-US" dirty="0"/>
              <a:t>創新大樓</a:t>
            </a:r>
            <a:r>
              <a:rPr lang="en-US" altLang="zh-TW" dirty="0"/>
              <a:t>515	</a:t>
            </a:r>
            <a:r>
              <a:rPr lang="zh-TW" altLang="en-US" dirty="0"/>
              <a:t>助教 林聖培  </a:t>
            </a:r>
            <a:r>
              <a:rPr lang="en-US" altLang="zh-TW" dirty="0"/>
              <a:t>(</a:t>
            </a:r>
            <a:r>
              <a:rPr lang="zh-TW" altLang="en-US" dirty="0"/>
              <a:t>門口有貼座位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Time : </a:t>
            </a:r>
          </a:p>
          <a:p>
            <a:pPr marL="0" indent="0">
              <a:buNone/>
            </a:pPr>
            <a:r>
              <a:rPr lang="en-US" altLang="zh-TW" dirty="0"/>
              <a:t>	Tuesday	  16:00~ 17:30</a:t>
            </a:r>
          </a:p>
          <a:p>
            <a:pPr marL="0" indent="0">
              <a:buNone/>
            </a:pPr>
            <a:r>
              <a:rPr lang="en-US" altLang="zh-TW" dirty="0"/>
              <a:t>	Thursday 	  14:30~ 15:30</a:t>
            </a:r>
          </a:p>
          <a:p>
            <a:r>
              <a:rPr lang="en-US" altLang="zh-TW" dirty="0"/>
              <a:t>Report deadline :  10/27(</a:t>
            </a:r>
            <a:r>
              <a:rPr lang="zh-TW" altLang="en-US" dirty="0"/>
              <a:t>五</a:t>
            </a:r>
            <a:r>
              <a:rPr lang="en-US" altLang="zh-TW" dirty="0"/>
              <a:t>) PM 11:59 </a:t>
            </a:r>
          </a:p>
          <a:p>
            <a:r>
              <a:rPr lang="en-US" altLang="zh-TW" dirty="0"/>
              <a:t>Demo </a:t>
            </a:r>
            <a:r>
              <a:rPr lang="zh-TW" altLang="en-US" dirty="0"/>
              <a:t>必須在 </a:t>
            </a:r>
            <a:r>
              <a:rPr lang="en-US" altLang="zh-TW" dirty="0"/>
              <a:t>Report deadline </a:t>
            </a:r>
            <a:r>
              <a:rPr lang="zh-TW" altLang="en-US" dirty="0"/>
              <a:t>前完成 </a:t>
            </a:r>
            <a:endParaRPr lang="en-US" altLang="zh-TW" dirty="0"/>
          </a:p>
          <a:p>
            <a:r>
              <a:rPr lang="en-US" altLang="zh-TW" dirty="0"/>
              <a:t>Demo </a:t>
            </a:r>
            <a:r>
              <a:rPr lang="zh-TW" altLang="en-US" dirty="0"/>
              <a:t>前需先上傳程式碼</a:t>
            </a:r>
            <a:endParaRPr lang="en-US" altLang="zh-TW" dirty="0"/>
          </a:p>
          <a:p>
            <a:r>
              <a:rPr lang="zh-TW" altLang="en-US" dirty="0"/>
              <a:t>程式碼上傳格式</a:t>
            </a:r>
            <a:r>
              <a:rPr lang="en-US" altLang="zh-TW" dirty="0"/>
              <a:t>: LABX_ID_NAME.zip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		 </a:t>
            </a:r>
            <a:r>
              <a:rPr lang="en-US" altLang="zh-TW" dirty="0" err="1">
                <a:sym typeface="Wingdings" panose="05000000000000000000" pitchFamily="2" charset="2"/>
              </a:rPr>
              <a:t>main.c</a:t>
            </a:r>
            <a:r>
              <a:rPr lang="en-US" altLang="zh-TW" dirty="0">
                <a:sym typeface="Wingdings" panose="05000000000000000000" pitchFamily="2" charset="2"/>
              </a:rPr>
              <a:t> + </a:t>
            </a:r>
            <a:r>
              <a:rPr lang="en-US" altLang="zh-TW" dirty="0"/>
              <a:t>LABX_ID_NAME</a:t>
            </a:r>
            <a:r>
              <a:rPr lang="en-US" altLang="zh-TW" dirty="0">
                <a:sym typeface="Wingdings" panose="05000000000000000000" pitchFamily="2" charset="2"/>
              </a:rPr>
              <a:t>.docx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71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functions 70% </a:t>
            </a:r>
          </a:p>
          <a:p>
            <a:r>
              <a:rPr lang="en-US" altLang="zh-TW" dirty="0"/>
              <a:t>Bonus 15%</a:t>
            </a:r>
          </a:p>
          <a:p>
            <a:r>
              <a:rPr lang="en-US" altLang="zh-TW" dirty="0"/>
              <a:t>Report &amp; Code 15%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3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260</Words>
  <Application>Microsoft Office PowerPoint</Application>
  <PresentationFormat>寬螢幕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Comic Sans MS</vt:lpstr>
      <vt:lpstr>Lucida Handwriting</vt:lpstr>
      <vt:lpstr>Wingdings</vt:lpstr>
      <vt:lpstr>Office 佈景主題</vt:lpstr>
      <vt:lpstr>Lab1: Task</vt:lpstr>
      <vt:lpstr>PowerPoint 簡報</vt:lpstr>
      <vt:lpstr>PL2303</vt:lpstr>
      <vt:lpstr>Homework</vt:lpstr>
      <vt:lpstr>Demo Time</vt:lpstr>
      <vt:lpstr>Graded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施承佑</dc:creator>
  <cp:lastModifiedBy>T470S</cp:lastModifiedBy>
  <cp:revision>38</cp:revision>
  <dcterms:created xsi:type="dcterms:W3CDTF">2017-10-26T14:11:07Z</dcterms:created>
  <dcterms:modified xsi:type="dcterms:W3CDTF">2023-10-04T19:27:22Z</dcterms:modified>
</cp:coreProperties>
</file>