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51947" y="5696710"/>
            <a:ext cx="1876999" cy="105748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489704" cy="68579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" y="0"/>
            <a:ext cx="2542032" cy="8153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04948" y="2522296"/>
            <a:ext cx="7182103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51947" y="5696710"/>
            <a:ext cx="1876999" cy="105748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4364990" cy="68579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20" y="0"/>
            <a:ext cx="2542032" cy="8153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716407"/>
            <a:ext cx="103581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3123183"/>
            <a:ext cx="8410575" cy="2837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511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Lab2:</a:t>
            </a:r>
            <a:r>
              <a:rPr spc="-145" dirty="0"/>
              <a:t> </a:t>
            </a:r>
            <a:r>
              <a:rPr spc="250" dirty="0"/>
              <a:t>Queues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9694" y="4672076"/>
            <a:ext cx="23355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70" dirty="0">
                <a:solidFill>
                  <a:srgbClr val="C00000"/>
                </a:solidFill>
                <a:latin typeface="Verdana"/>
                <a:cs typeface="Verdana"/>
              </a:rPr>
              <a:t>202</a:t>
            </a:r>
            <a:r>
              <a:rPr lang="en-US" altLang="zh-TW" sz="3000" i="1" spc="70" dirty="0">
                <a:solidFill>
                  <a:srgbClr val="C00000"/>
                </a:solidFill>
                <a:latin typeface="Verdana"/>
                <a:cs typeface="Verdana"/>
              </a:rPr>
              <a:t>2</a:t>
            </a:r>
            <a:r>
              <a:rPr sz="3000" i="1" spc="70" dirty="0">
                <a:solidFill>
                  <a:srgbClr val="C00000"/>
                </a:solidFill>
                <a:latin typeface="Verdana"/>
                <a:cs typeface="Verdana"/>
              </a:rPr>
              <a:t>.</a:t>
            </a:r>
            <a:r>
              <a:rPr lang="en-US" altLang="zh-TW" sz="3000" i="1" spc="70" dirty="0">
                <a:solidFill>
                  <a:srgbClr val="C00000"/>
                </a:solidFill>
                <a:latin typeface="Verdana"/>
                <a:cs typeface="Verdana"/>
              </a:rPr>
              <a:t>10</a:t>
            </a:r>
            <a:r>
              <a:rPr sz="3000" i="1" spc="70" dirty="0">
                <a:solidFill>
                  <a:srgbClr val="C00000"/>
                </a:solidFill>
                <a:latin typeface="Verdana"/>
                <a:cs typeface="Verdana"/>
              </a:rPr>
              <a:t>.</a:t>
            </a:r>
            <a:r>
              <a:rPr lang="en-US" altLang="zh-TW" sz="3000" i="1" spc="70" dirty="0">
                <a:solidFill>
                  <a:srgbClr val="C00000"/>
                </a:solidFill>
                <a:latin typeface="Verdana"/>
                <a:cs typeface="Verdana"/>
              </a:rPr>
              <a:t>27</a:t>
            </a:r>
            <a:endParaRPr sz="3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62914"/>
            <a:ext cx="3355975" cy="8826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omic Sans MS"/>
                <a:cs typeface="Comic Sans MS"/>
              </a:rPr>
              <a:t>Queue:</a:t>
            </a:r>
            <a:endParaRPr sz="2800">
              <a:latin typeface="Comic Sans MS"/>
              <a:cs typeface="Comic Sans MS"/>
            </a:endParaRPr>
          </a:p>
          <a:p>
            <a:pPr marL="698500" lvl="1" indent="-229235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omic Sans MS"/>
                <a:cs typeface="Comic Sans MS"/>
              </a:rPr>
              <a:t>#include</a:t>
            </a:r>
            <a:r>
              <a:rPr sz="2400" spc="-7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“queue.h”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94" y="3014075"/>
            <a:ext cx="5010150" cy="120332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omic Sans MS"/>
                <a:cs typeface="Comic Sans MS"/>
              </a:rPr>
              <a:t>QueueHandle_t</a:t>
            </a:r>
            <a:r>
              <a:rPr sz="2400" spc="-5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xQueueCreate</a:t>
            </a:r>
            <a:endParaRPr sz="2400">
              <a:latin typeface="Comic Sans MS"/>
              <a:cs typeface="Comic Sans MS"/>
            </a:endParaRPr>
          </a:p>
          <a:p>
            <a:pPr marL="650875" marR="5080" indent="-181610">
              <a:lnSpc>
                <a:spcPts val="3100"/>
              </a:lnSpc>
              <a:spcBef>
                <a:spcPts val="85"/>
              </a:spcBef>
            </a:pPr>
            <a:r>
              <a:rPr sz="2400" dirty="0">
                <a:latin typeface="Comic Sans MS"/>
                <a:cs typeface="Comic Sans MS"/>
              </a:rPr>
              <a:t>(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UBaseType_t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uxQueueLength, </a:t>
            </a:r>
            <a:r>
              <a:rPr sz="2400" spc="-70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UBaseType_t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uxItemSize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);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18629" y="3404997"/>
            <a:ext cx="4043045" cy="8121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spc="-5" dirty="0">
                <a:latin typeface="Comic Sans MS"/>
                <a:cs typeface="Comic Sans MS"/>
              </a:rPr>
              <a:t>//maximum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number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of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items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latin typeface="Comic Sans MS"/>
                <a:cs typeface="Comic Sans MS"/>
              </a:rPr>
              <a:t>//each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item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size,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in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bytes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394" y="4583429"/>
            <a:ext cx="4833620" cy="15970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omic Sans MS"/>
                <a:cs typeface="Comic Sans MS"/>
              </a:rPr>
              <a:t>BaseType_t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xQueueSend</a:t>
            </a:r>
            <a:endParaRPr sz="2400">
              <a:latin typeface="Comic Sans MS"/>
              <a:cs typeface="Comic Sans MS"/>
            </a:endParaRPr>
          </a:p>
          <a:p>
            <a:pPr marL="650875" marR="5080" indent="-181610">
              <a:lnSpc>
                <a:spcPct val="107300"/>
              </a:lnSpc>
              <a:spcBef>
                <a:spcPts val="5"/>
              </a:spcBef>
            </a:pPr>
            <a:r>
              <a:rPr sz="2400" dirty="0">
                <a:latin typeface="Comic Sans MS"/>
                <a:cs typeface="Comic Sans MS"/>
              </a:rPr>
              <a:t>( </a:t>
            </a:r>
            <a:r>
              <a:rPr sz="2400" spc="-5" dirty="0">
                <a:latin typeface="Comic Sans MS"/>
                <a:cs typeface="Comic Sans MS"/>
              </a:rPr>
              <a:t>QueueHandle_t xQueue, </a:t>
            </a:r>
            <a:r>
              <a:rPr sz="2400" dirty="0">
                <a:latin typeface="Comic Sans MS"/>
                <a:cs typeface="Comic Sans MS"/>
              </a:rPr>
              <a:t> const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void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*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pvItemToQueue, </a:t>
            </a:r>
            <a:r>
              <a:rPr sz="2400" spc="-70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TickType_t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xTicksToWait);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18629" y="4976672"/>
            <a:ext cx="3302000" cy="12039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spc="-5" dirty="0">
                <a:latin typeface="Comic Sans MS"/>
                <a:cs typeface="Comic Sans MS"/>
              </a:rPr>
              <a:t>//queue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handle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latin typeface="Comic Sans MS"/>
                <a:cs typeface="Comic Sans MS"/>
              </a:rPr>
              <a:t>//a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pointer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to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the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item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latin typeface="Comic Sans MS"/>
                <a:cs typeface="Comic Sans MS"/>
              </a:rPr>
              <a:t>//waiting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time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394" y="2171827"/>
            <a:ext cx="4612640" cy="2775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398145" indent="-241300" algn="just">
              <a:lnSpc>
                <a:spcPct val="1075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omic Sans MS"/>
                <a:cs typeface="Comic Sans MS"/>
              </a:rPr>
              <a:t>BaseType_t xQueueReceive </a:t>
            </a:r>
            <a:r>
              <a:rPr sz="2400" spc="-70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( </a:t>
            </a:r>
            <a:r>
              <a:rPr sz="2400" spc="-5" dirty="0">
                <a:latin typeface="Comic Sans MS"/>
                <a:cs typeface="Comic Sans MS"/>
              </a:rPr>
              <a:t>QueueHandle_t xQueue, </a:t>
            </a:r>
            <a:r>
              <a:rPr sz="2400" spc="-70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void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*pvBuffer,</a:t>
            </a:r>
            <a:endParaRPr sz="2400">
              <a:latin typeface="Comic Sans MS"/>
              <a:cs typeface="Comic Sans MS"/>
            </a:endParaRPr>
          </a:p>
          <a:p>
            <a:pPr marL="650875" algn="just">
              <a:lnSpc>
                <a:spcPct val="100000"/>
              </a:lnSpc>
              <a:spcBef>
                <a:spcPts val="204"/>
              </a:spcBef>
            </a:pPr>
            <a:r>
              <a:rPr sz="2400" dirty="0">
                <a:latin typeface="Comic Sans MS"/>
                <a:cs typeface="Comic Sans MS"/>
              </a:rPr>
              <a:t>TickType_t</a:t>
            </a:r>
            <a:r>
              <a:rPr sz="2400" spc="-8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xTicksToWait);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omic Sans MS"/>
              <a:cs typeface="Comic Sans MS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omic Sans MS"/>
                <a:cs typeface="Comic Sans MS"/>
              </a:rPr>
              <a:t>BaseType_t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xQueueReset</a:t>
            </a:r>
            <a:endParaRPr sz="2400">
              <a:latin typeface="Comic Sans MS"/>
              <a:cs typeface="Comic Sans MS"/>
            </a:endParaRPr>
          </a:p>
          <a:p>
            <a:pPr marL="469900" algn="just">
              <a:lnSpc>
                <a:spcPct val="100000"/>
              </a:lnSpc>
              <a:spcBef>
                <a:spcPts val="210"/>
              </a:spcBef>
            </a:pPr>
            <a:r>
              <a:rPr sz="2400" dirty="0">
                <a:latin typeface="Comic Sans MS"/>
                <a:cs typeface="Comic Sans MS"/>
              </a:rPr>
              <a:t>(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QueueHandle_t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xQueue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);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1983" y="3436620"/>
            <a:ext cx="3986783" cy="21595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16407"/>
            <a:ext cx="273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Homework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258948"/>
            <a:ext cx="1113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omic Sans MS"/>
                <a:cs typeface="Comic Sans MS"/>
              </a:rPr>
              <a:t>Basic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394" y="2714625"/>
            <a:ext cx="147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omic Sans MS"/>
                <a:cs typeface="Comic Sans MS"/>
              </a:rPr>
              <a:t>2</a:t>
            </a:r>
            <a:r>
              <a:rPr sz="2400" spc="-6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tasks</a:t>
            </a:r>
            <a:r>
              <a:rPr sz="2400" spc="-5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: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1594" y="3116961"/>
            <a:ext cx="5408295" cy="2707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omic Sans MS"/>
                <a:cs typeface="Comic Sans MS"/>
              </a:rPr>
              <a:t>Task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: </a:t>
            </a:r>
            <a:r>
              <a:rPr sz="2000" spc="-5" dirty="0">
                <a:latin typeface="Comic Sans MS"/>
                <a:cs typeface="Comic Sans MS"/>
              </a:rPr>
              <a:t>After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reading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the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command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typed</a:t>
            </a:r>
            <a:endParaRPr sz="2000">
              <a:latin typeface="Comic Sans MS"/>
              <a:cs typeface="Comic Sans MS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latin typeface="Comic Sans MS"/>
                <a:cs typeface="Comic Sans MS"/>
              </a:rPr>
              <a:t>by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keyboard,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send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the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command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to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Task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B</a:t>
            </a:r>
            <a:endParaRPr sz="2000">
              <a:latin typeface="Comic Sans MS"/>
              <a:cs typeface="Comic Sans MS"/>
            </a:endParaRPr>
          </a:p>
          <a:p>
            <a:pPr marL="241300" marR="5080" indent="-228600">
              <a:lnSpc>
                <a:spcPts val="2160"/>
              </a:lnSpc>
              <a:spcBef>
                <a:spcPts val="5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omic Sans MS"/>
                <a:cs typeface="Comic Sans MS"/>
              </a:rPr>
              <a:t>Task B : </a:t>
            </a:r>
            <a:r>
              <a:rPr sz="2000" spc="-5" dirty="0">
                <a:latin typeface="Comic Sans MS"/>
                <a:cs typeface="Comic Sans MS"/>
              </a:rPr>
              <a:t>After </a:t>
            </a:r>
            <a:r>
              <a:rPr sz="2000" dirty="0">
                <a:latin typeface="Comic Sans MS"/>
                <a:cs typeface="Comic Sans MS"/>
              </a:rPr>
              <a:t>receiving </a:t>
            </a:r>
            <a:r>
              <a:rPr sz="2000" spc="-5" dirty="0">
                <a:latin typeface="Comic Sans MS"/>
                <a:cs typeface="Comic Sans MS"/>
              </a:rPr>
              <a:t>the </a:t>
            </a:r>
            <a:r>
              <a:rPr sz="2000" dirty="0">
                <a:latin typeface="Comic Sans MS"/>
                <a:cs typeface="Comic Sans MS"/>
              </a:rPr>
              <a:t>command </a:t>
            </a:r>
            <a:r>
              <a:rPr sz="2000" spc="-5" dirty="0">
                <a:latin typeface="Comic Sans MS"/>
                <a:cs typeface="Comic Sans MS"/>
              </a:rPr>
              <a:t>from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Task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A,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execute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the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command</a:t>
            </a:r>
            <a:endParaRPr sz="2000">
              <a:latin typeface="Comic Sans MS"/>
              <a:cs typeface="Comic Sans MS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Comic Sans MS"/>
                <a:cs typeface="Comic Sans MS"/>
              </a:rPr>
              <a:t>Command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:</a:t>
            </a:r>
            <a:endParaRPr sz="1800">
              <a:latin typeface="Comic Sans MS"/>
              <a:cs typeface="Comic Sans MS"/>
            </a:endParaRPr>
          </a:p>
          <a:p>
            <a:pPr marL="1155700" lvl="2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Comic Sans MS"/>
                <a:cs typeface="Comic Sans MS"/>
              </a:rPr>
              <a:t>LED0/LED1: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LEDs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on/off</a:t>
            </a:r>
            <a:endParaRPr sz="1800">
              <a:latin typeface="Comic Sans MS"/>
              <a:cs typeface="Comic Sans MS"/>
            </a:endParaRPr>
          </a:p>
          <a:p>
            <a:pPr marL="1155700" lvl="2" indent="-2286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latin typeface="Comic Sans MS"/>
                <a:cs typeface="Comic Sans MS"/>
              </a:rPr>
              <a:t>BUZ0/BUZ1: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buzzer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on/off</a:t>
            </a:r>
            <a:endParaRPr sz="1800">
              <a:latin typeface="Comic Sans MS"/>
              <a:cs typeface="Comic Sans MS"/>
            </a:endParaRPr>
          </a:p>
          <a:p>
            <a:pPr marL="1155700" marR="132080" lvl="2" indent="-228600">
              <a:lnSpc>
                <a:spcPts val="1939"/>
              </a:lnSpc>
              <a:spcBef>
                <a:spcPts val="53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latin typeface="Comic Sans MS"/>
                <a:cs typeface="Comic Sans MS"/>
              </a:rPr>
              <a:t>BLU0/BLU1/GRE0/GRE1/RED0/RED1 </a:t>
            </a:r>
            <a:r>
              <a:rPr sz="1800" dirty="0">
                <a:latin typeface="Comic Sans MS"/>
                <a:cs typeface="Comic Sans MS"/>
              </a:rPr>
              <a:t>: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change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the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color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5" dirty="0">
                <a:latin typeface="Comic Sans MS"/>
                <a:cs typeface="Comic Sans MS"/>
              </a:rPr>
              <a:t> RGB </a:t>
            </a:r>
            <a:r>
              <a:rPr sz="1800" dirty="0">
                <a:latin typeface="Comic Sans MS"/>
                <a:cs typeface="Comic Sans MS"/>
              </a:rPr>
              <a:t>LED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60491" y="1972055"/>
            <a:ext cx="1031875" cy="960119"/>
            <a:chOff x="5460491" y="1972055"/>
            <a:chExt cx="1031875" cy="960119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3539" y="1975103"/>
              <a:ext cx="1025651" cy="9540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463539" y="1975103"/>
              <a:ext cx="1026160" cy="954405"/>
            </a:xfrm>
            <a:custGeom>
              <a:avLst/>
              <a:gdLst/>
              <a:ahLst/>
              <a:cxnLst/>
              <a:rect l="l" t="t" r="r" b="b"/>
              <a:pathLst>
                <a:path w="1026160" h="954405">
                  <a:moveTo>
                    <a:pt x="0" y="477012"/>
                  </a:moveTo>
                  <a:lnTo>
                    <a:pt x="2347" y="431080"/>
                  </a:lnTo>
                  <a:lnTo>
                    <a:pt x="9247" y="386381"/>
                  </a:lnTo>
                  <a:lnTo>
                    <a:pt x="20484" y="343117"/>
                  </a:lnTo>
                  <a:lnTo>
                    <a:pt x="35843" y="301486"/>
                  </a:lnTo>
                  <a:lnTo>
                    <a:pt x="55110" y="261690"/>
                  </a:lnTo>
                  <a:lnTo>
                    <a:pt x="78069" y="223927"/>
                  </a:lnTo>
                  <a:lnTo>
                    <a:pt x="104505" y="188398"/>
                  </a:lnTo>
                  <a:lnTo>
                    <a:pt x="134203" y="155303"/>
                  </a:lnTo>
                  <a:lnTo>
                    <a:pt x="166949" y="124843"/>
                  </a:lnTo>
                  <a:lnTo>
                    <a:pt x="202527" y="97217"/>
                  </a:lnTo>
                  <a:lnTo>
                    <a:pt x="240723" y="72625"/>
                  </a:lnTo>
                  <a:lnTo>
                    <a:pt x="281321" y="51267"/>
                  </a:lnTo>
                  <a:lnTo>
                    <a:pt x="324107" y="33344"/>
                  </a:lnTo>
                  <a:lnTo>
                    <a:pt x="368865" y="19056"/>
                  </a:lnTo>
                  <a:lnTo>
                    <a:pt x="415381" y="8603"/>
                  </a:lnTo>
                  <a:lnTo>
                    <a:pt x="463439" y="2184"/>
                  </a:lnTo>
                  <a:lnTo>
                    <a:pt x="512825" y="0"/>
                  </a:lnTo>
                  <a:lnTo>
                    <a:pt x="562212" y="2184"/>
                  </a:lnTo>
                  <a:lnTo>
                    <a:pt x="610270" y="8603"/>
                  </a:lnTo>
                  <a:lnTo>
                    <a:pt x="656786" y="19056"/>
                  </a:lnTo>
                  <a:lnTo>
                    <a:pt x="701544" y="33344"/>
                  </a:lnTo>
                  <a:lnTo>
                    <a:pt x="744330" y="51267"/>
                  </a:lnTo>
                  <a:lnTo>
                    <a:pt x="784928" y="72625"/>
                  </a:lnTo>
                  <a:lnTo>
                    <a:pt x="823124" y="97217"/>
                  </a:lnTo>
                  <a:lnTo>
                    <a:pt x="858702" y="124843"/>
                  </a:lnTo>
                  <a:lnTo>
                    <a:pt x="891448" y="155303"/>
                  </a:lnTo>
                  <a:lnTo>
                    <a:pt x="921146" y="188398"/>
                  </a:lnTo>
                  <a:lnTo>
                    <a:pt x="947582" y="223927"/>
                  </a:lnTo>
                  <a:lnTo>
                    <a:pt x="970541" y="261690"/>
                  </a:lnTo>
                  <a:lnTo>
                    <a:pt x="989808" y="301486"/>
                  </a:lnTo>
                  <a:lnTo>
                    <a:pt x="1005167" y="343117"/>
                  </a:lnTo>
                  <a:lnTo>
                    <a:pt x="1016404" y="386381"/>
                  </a:lnTo>
                  <a:lnTo>
                    <a:pt x="1023304" y="431080"/>
                  </a:lnTo>
                  <a:lnTo>
                    <a:pt x="1025651" y="477012"/>
                  </a:lnTo>
                  <a:lnTo>
                    <a:pt x="1023304" y="522943"/>
                  </a:lnTo>
                  <a:lnTo>
                    <a:pt x="1016404" y="567642"/>
                  </a:lnTo>
                  <a:lnTo>
                    <a:pt x="1005167" y="610906"/>
                  </a:lnTo>
                  <a:lnTo>
                    <a:pt x="989808" y="652537"/>
                  </a:lnTo>
                  <a:lnTo>
                    <a:pt x="970541" y="692333"/>
                  </a:lnTo>
                  <a:lnTo>
                    <a:pt x="947582" y="730096"/>
                  </a:lnTo>
                  <a:lnTo>
                    <a:pt x="921146" y="765625"/>
                  </a:lnTo>
                  <a:lnTo>
                    <a:pt x="891448" y="798720"/>
                  </a:lnTo>
                  <a:lnTo>
                    <a:pt x="858702" y="829180"/>
                  </a:lnTo>
                  <a:lnTo>
                    <a:pt x="823124" y="856806"/>
                  </a:lnTo>
                  <a:lnTo>
                    <a:pt x="784928" y="881398"/>
                  </a:lnTo>
                  <a:lnTo>
                    <a:pt x="744330" y="902756"/>
                  </a:lnTo>
                  <a:lnTo>
                    <a:pt x="701544" y="920679"/>
                  </a:lnTo>
                  <a:lnTo>
                    <a:pt x="656786" y="934967"/>
                  </a:lnTo>
                  <a:lnTo>
                    <a:pt x="610270" y="945420"/>
                  </a:lnTo>
                  <a:lnTo>
                    <a:pt x="562212" y="951839"/>
                  </a:lnTo>
                  <a:lnTo>
                    <a:pt x="512825" y="954024"/>
                  </a:lnTo>
                  <a:lnTo>
                    <a:pt x="463439" y="951839"/>
                  </a:lnTo>
                  <a:lnTo>
                    <a:pt x="415381" y="945420"/>
                  </a:lnTo>
                  <a:lnTo>
                    <a:pt x="368865" y="934967"/>
                  </a:lnTo>
                  <a:lnTo>
                    <a:pt x="324107" y="920679"/>
                  </a:lnTo>
                  <a:lnTo>
                    <a:pt x="281321" y="902756"/>
                  </a:lnTo>
                  <a:lnTo>
                    <a:pt x="240723" y="881398"/>
                  </a:lnTo>
                  <a:lnTo>
                    <a:pt x="202527" y="856806"/>
                  </a:lnTo>
                  <a:lnTo>
                    <a:pt x="166949" y="829180"/>
                  </a:lnTo>
                  <a:lnTo>
                    <a:pt x="134203" y="798720"/>
                  </a:lnTo>
                  <a:lnTo>
                    <a:pt x="104505" y="765625"/>
                  </a:lnTo>
                  <a:lnTo>
                    <a:pt x="78069" y="730096"/>
                  </a:lnTo>
                  <a:lnTo>
                    <a:pt x="55110" y="692333"/>
                  </a:lnTo>
                  <a:lnTo>
                    <a:pt x="35843" y="652537"/>
                  </a:lnTo>
                  <a:lnTo>
                    <a:pt x="20484" y="610906"/>
                  </a:lnTo>
                  <a:lnTo>
                    <a:pt x="9247" y="567642"/>
                  </a:lnTo>
                  <a:lnTo>
                    <a:pt x="2347" y="522943"/>
                  </a:lnTo>
                  <a:lnTo>
                    <a:pt x="0" y="477012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64529" y="2150745"/>
            <a:ext cx="422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780" marR="5080" indent="-132715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ask  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488808" y="1971929"/>
            <a:ext cx="1032510" cy="960755"/>
            <a:chOff x="7488808" y="1971929"/>
            <a:chExt cx="1032510" cy="96075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91983" y="1975104"/>
              <a:ext cx="1025651" cy="9540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491983" y="1975104"/>
              <a:ext cx="1026160" cy="954405"/>
            </a:xfrm>
            <a:custGeom>
              <a:avLst/>
              <a:gdLst/>
              <a:ahLst/>
              <a:cxnLst/>
              <a:rect l="l" t="t" r="r" b="b"/>
              <a:pathLst>
                <a:path w="1026159" h="954405">
                  <a:moveTo>
                    <a:pt x="0" y="477012"/>
                  </a:moveTo>
                  <a:lnTo>
                    <a:pt x="2347" y="431080"/>
                  </a:lnTo>
                  <a:lnTo>
                    <a:pt x="9247" y="386381"/>
                  </a:lnTo>
                  <a:lnTo>
                    <a:pt x="20484" y="343117"/>
                  </a:lnTo>
                  <a:lnTo>
                    <a:pt x="35843" y="301486"/>
                  </a:lnTo>
                  <a:lnTo>
                    <a:pt x="55110" y="261690"/>
                  </a:lnTo>
                  <a:lnTo>
                    <a:pt x="78069" y="223927"/>
                  </a:lnTo>
                  <a:lnTo>
                    <a:pt x="104505" y="188398"/>
                  </a:lnTo>
                  <a:lnTo>
                    <a:pt x="134203" y="155303"/>
                  </a:lnTo>
                  <a:lnTo>
                    <a:pt x="166949" y="124843"/>
                  </a:lnTo>
                  <a:lnTo>
                    <a:pt x="202527" y="97217"/>
                  </a:lnTo>
                  <a:lnTo>
                    <a:pt x="240723" y="72625"/>
                  </a:lnTo>
                  <a:lnTo>
                    <a:pt x="281321" y="51267"/>
                  </a:lnTo>
                  <a:lnTo>
                    <a:pt x="324107" y="33344"/>
                  </a:lnTo>
                  <a:lnTo>
                    <a:pt x="368865" y="19056"/>
                  </a:lnTo>
                  <a:lnTo>
                    <a:pt x="415381" y="8603"/>
                  </a:lnTo>
                  <a:lnTo>
                    <a:pt x="463439" y="2184"/>
                  </a:lnTo>
                  <a:lnTo>
                    <a:pt x="512825" y="0"/>
                  </a:lnTo>
                  <a:lnTo>
                    <a:pt x="562212" y="2184"/>
                  </a:lnTo>
                  <a:lnTo>
                    <a:pt x="610270" y="8603"/>
                  </a:lnTo>
                  <a:lnTo>
                    <a:pt x="656786" y="19056"/>
                  </a:lnTo>
                  <a:lnTo>
                    <a:pt x="701544" y="33344"/>
                  </a:lnTo>
                  <a:lnTo>
                    <a:pt x="744330" y="51267"/>
                  </a:lnTo>
                  <a:lnTo>
                    <a:pt x="784928" y="72625"/>
                  </a:lnTo>
                  <a:lnTo>
                    <a:pt x="823124" y="97217"/>
                  </a:lnTo>
                  <a:lnTo>
                    <a:pt x="858702" y="124843"/>
                  </a:lnTo>
                  <a:lnTo>
                    <a:pt x="891448" y="155303"/>
                  </a:lnTo>
                  <a:lnTo>
                    <a:pt x="921146" y="188398"/>
                  </a:lnTo>
                  <a:lnTo>
                    <a:pt x="947582" y="223927"/>
                  </a:lnTo>
                  <a:lnTo>
                    <a:pt x="970541" y="261690"/>
                  </a:lnTo>
                  <a:lnTo>
                    <a:pt x="989808" y="301486"/>
                  </a:lnTo>
                  <a:lnTo>
                    <a:pt x="1005167" y="343117"/>
                  </a:lnTo>
                  <a:lnTo>
                    <a:pt x="1016404" y="386381"/>
                  </a:lnTo>
                  <a:lnTo>
                    <a:pt x="1023304" y="431080"/>
                  </a:lnTo>
                  <a:lnTo>
                    <a:pt x="1025651" y="477012"/>
                  </a:lnTo>
                  <a:lnTo>
                    <a:pt x="1023304" y="522943"/>
                  </a:lnTo>
                  <a:lnTo>
                    <a:pt x="1016404" y="567642"/>
                  </a:lnTo>
                  <a:lnTo>
                    <a:pt x="1005167" y="610906"/>
                  </a:lnTo>
                  <a:lnTo>
                    <a:pt x="989808" y="652537"/>
                  </a:lnTo>
                  <a:lnTo>
                    <a:pt x="970541" y="692333"/>
                  </a:lnTo>
                  <a:lnTo>
                    <a:pt x="947582" y="730096"/>
                  </a:lnTo>
                  <a:lnTo>
                    <a:pt x="921146" y="765625"/>
                  </a:lnTo>
                  <a:lnTo>
                    <a:pt x="891448" y="798720"/>
                  </a:lnTo>
                  <a:lnTo>
                    <a:pt x="858702" y="829180"/>
                  </a:lnTo>
                  <a:lnTo>
                    <a:pt x="823124" y="856806"/>
                  </a:lnTo>
                  <a:lnTo>
                    <a:pt x="784928" y="881398"/>
                  </a:lnTo>
                  <a:lnTo>
                    <a:pt x="744330" y="902756"/>
                  </a:lnTo>
                  <a:lnTo>
                    <a:pt x="701544" y="920679"/>
                  </a:lnTo>
                  <a:lnTo>
                    <a:pt x="656786" y="934967"/>
                  </a:lnTo>
                  <a:lnTo>
                    <a:pt x="610270" y="945420"/>
                  </a:lnTo>
                  <a:lnTo>
                    <a:pt x="562212" y="951839"/>
                  </a:lnTo>
                  <a:lnTo>
                    <a:pt x="512825" y="954024"/>
                  </a:lnTo>
                  <a:lnTo>
                    <a:pt x="463439" y="951839"/>
                  </a:lnTo>
                  <a:lnTo>
                    <a:pt x="415381" y="945420"/>
                  </a:lnTo>
                  <a:lnTo>
                    <a:pt x="368865" y="934967"/>
                  </a:lnTo>
                  <a:lnTo>
                    <a:pt x="324107" y="920679"/>
                  </a:lnTo>
                  <a:lnTo>
                    <a:pt x="281321" y="902756"/>
                  </a:lnTo>
                  <a:lnTo>
                    <a:pt x="240723" y="881398"/>
                  </a:lnTo>
                  <a:lnTo>
                    <a:pt x="202527" y="856806"/>
                  </a:lnTo>
                  <a:lnTo>
                    <a:pt x="166949" y="829180"/>
                  </a:lnTo>
                  <a:lnTo>
                    <a:pt x="134203" y="798720"/>
                  </a:lnTo>
                  <a:lnTo>
                    <a:pt x="104505" y="765625"/>
                  </a:lnTo>
                  <a:lnTo>
                    <a:pt x="78069" y="730096"/>
                  </a:lnTo>
                  <a:lnTo>
                    <a:pt x="55110" y="692333"/>
                  </a:lnTo>
                  <a:lnTo>
                    <a:pt x="35843" y="652537"/>
                  </a:lnTo>
                  <a:lnTo>
                    <a:pt x="20484" y="610906"/>
                  </a:lnTo>
                  <a:lnTo>
                    <a:pt x="9247" y="567642"/>
                  </a:lnTo>
                  <a:lnTo>
                    <a:pt x="2347" y="522943"/>
                  </a:lnTo>
                  <a:lnTo>
                    <a:pt x="0" y="477012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793863" y="2150745"/>
            <a:ext cx="422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955" marR="5080" indent="-13589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ask  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48705" y="1427225"/>
            <a:ext cx="617220" cy="477520"/>
          </a:xfrm>
          <a:custGeom>
            <a:avLst/>
            <a:gdLst/>
            <a:ahLst/>
            <a:cxnLst/>
            <a:rect l="l" t="t" r="r" b="b"/>
            <a:pathLst>
              <a:path w="617220" h="477519">
                <a:moveTo>
                  <a:pt x="462915" y="0"/>
                </a:moveTo>
                <a:lnTo>
                  <a:pt x="154305" y="0"/>
                </a:lnTo>
                <a:lnTo>
                  <a:pt x="154305" y="238506"/>
                </a:lnTo>
                <a:lnTo>
                  <a:pt x="0" y="238506"/>
                </a:lnTo>
                <a:lnTo>
                  <a:pt x="308610" y="477012"/>
                </a:lnTo>
                <a:lnTo>
                  <a:pt x="617220" y="238506"/>
                </a:lnTo>
                <a:lnTo>
                  <a:pt x="462915" y="238506"/>
                </a:lnTo>
                <a:lnTo>
                  <a:pt x="46291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52081" y="2228850"/>
            <a:ext cx="477520" cy="548640"/>
          </a:xfrm>
          <a:custGeom>
            <a:avLst/>
            <a:gdLst/>
            <a:ahLst/>
            <a:cxnLst/>
            <a:rect l="l" t="t" r="r" b="b"/>
            <a:pathLst>
              <a:path w="477520" h="548639">
                <a:moveTo>
                  <a:pt x="238506" y="0"/>
                </a:moveTo>
                <a:lnTo>
                  <a:pt x="238506" y="137160"/>
                </a:lnTo>
                <a:lnTo>
                  <a:pt x="0" y="137160"/>
                </a:lnTo>
                <a:lnTo>
                  <a:pt x="0" y="411479"/>
                </a:lnTo>
                <a:lnTo>
                  <a:pt x="238506" y="411479"/>
                </a:lnTo>
                <a:lnTo>
                  <a:pt x="238506" y="548639"/>
                </a:lnTo>
                <a:lnTo>
                  <a:pt x="477012" y="274320"/>
                </a:lnTo>
                <a:lnTo>
                  <a:pt x="23850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44158" y="1924938"/>
            <a:ext cx="13277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Send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Command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553450" y="2239391"/>
            <a:ext cx="631190" cy="538480"/>
            <a:chOff x="8553450" y="2239391"/>
            <a:chExt cx="631190" cy="538480"/>
          </a:xfrm>
        </p:grpSpPr>
        <p:sp>
          <p:nvSpPr>
            <p:cNvPr id="19" name="object 19"/>
            <p:cNvSpPr/>
            <p:nvPr/>
          </p:nvSpPr>
          <p:spPr>
            <a:xfrm>
              <a:off x="8553450" y="2239391"/>
              <a:ext cx="631190" cy="286385"/>
            </a:xfrm>
            <a:custGeom>
              <a:avLst/>
              <a:gdLst/>
              <a:ahLst/>
              <a:cxnLst/>
              <a:rect l="l" t="t" r="r" b="b"/>
              <a:pathLst>
                <a:path w="631190" h="286385">
                  <a:moveTo>
                    <a:pt x="225425" y="0"/>
                  </a:moveTo>
                  <a:lnTo>
                    <a:pt x="0" y="126619"/>
                  </a:lnTo>
                  <a:lnTo>
                    <a:pt x="225425" y="274320"/>
                  </a:lnTo>
                  <a:lnTo>
                    <a:pt x="225425" y="230124"/>
                  </a:lnTo>
                  <a:lnTo>
                    <a:pt x="281681" y="236335"/>
                  </a:lnTo>
                  <a:lnTo>
                    <a:pt x="335030" y="243872"/>
                  </a:lnTo>
                  <a:lnTo>
                    <a:pt x="385127" y="252666"/>
                  </a:lnTo>
                  <a:lnTo>
                    <a:pt x="431625" y="262645"/>
                  </a:lnTo>
                  <a:lnTo>
                    <a:pt x="474180" y="273739"/>
                  </a:lnTo>
                  <a:lnTo>
                    <a:pt x="512445" y="285876"/>
                  </a:lnTo>
                  <a:lnTo>
                    <a:pt x="557722" y="267490"/>
                  </a:lnTo>
                  <a:lnTo>
                    <a:pt x="592007" y="248194"/>
                  </a:lnTo>
                  <a:lnTo>
                    <a:pt x="615471" y="228254"/>
                  </a:lnTo>
                  <a:lnTo>
                    <a:pt x="628287" y="207936"/>
                  </a:lnTo>
                  <a:lnTo>
                    <a:pt x="630628" y="187505"/>
                  </a:lnTo>
                  <a:lnTo>
                    <a:pt x="622665" y="167227"/>
                  </a:lnTo>
                  <a:lnTo>
                    <a:pt x="576518" y="128190"/>
                  </a:lnTo>
                  <a:lnTo>
                    <a:pt x="538680" y="109962"/>
                  </a:lnTo>
                  <a:lnTo>
                    <a:pt x="491228" y="92948"/>
                  </a:lnTo>
                  <a:lnTo>
                    <a:pt x="434335" y="77415"/>
                  </a:lnTo>
                  <a:lnTo>
                    <a:pt x="368173" y="63626"/>
                  </a:lnTo>
                  <a:lnTo>
                    <a:pt x="299275" y="52768"/>
                  </a:lnTo>
                  <a:lnTo>
                    <a:pt x="225425" y="44196"/>
                  </a:lnTo>
                  <a:lnTo>
                    <a:pt x="22542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53450" y="2432304"/>
              <a:ext cx="631190" cy="345440"/>
            </a:xfrm>
            <a:custGeom>
              <a:avLst/>
              <a:gdLst/>
              <a:ahLst/>
              <a:cxnLst/>
              <a:rect l="l" t="t" r="r" b="b"/>
              <a:pathLst>
                <a:path w="631190" h="345439">
                  <a:moveTo>
                    <a:pt x="630935" y="0"/>
                  </a:moveTo>
                  <a:lnTo>
                    <a:pt x="614274" y="36533"/>
                  </a:lnTo>
                  <a:lnTo>
                    <a:pt x="566812" y="70061"/>
                  </a:lnTo>
                  <a:lnTo>
                    <a:pt x="492336" y="99630"/>
                  </a:lnTo>
                  <a:lnTo>
                    <a:pt x="446150" y="112633"/>
                  </a:lnTo>
                  <a:lnTo>
                    <a:pt x="394631" y="124288"/>
                  </a:lnTo>
                  <a:lnTo>
                    <a:pt x="338251" y="134477"/>
                  </a:lnTo>
                  <a:lnTo>
                    <a:pt x="277483" y="143080"/>
                  </a:lnTo>
                  <a:lnTo>
                    <a:pt x="212801" y="149979"/>
                  </a:lnTo>
                  <a:lnTo>
                    <a:pt x="144677" y="155054"/>
                  </a:lnTo>
                  <a:lnTo>
                    <a:pt x="73586" y="158187"/>
                  </a:lnTo>
                  <a:lnTo>
                    <a:pt x="0" y="159258"/>
                  </a:lnTo>
                  <a:lnTo>
                    <a:pt x="0" y="345186"/>
                  </a:lnTo>
                  <a:lnTo>
                    <a:pt x="73586" y="344115"/>
                  </a:lnTo>
                  <a:lnTo>
                    <a:pt x="144677" y="340982"/>
                  </a:lnTo>
                  <a:lnTo>
                    <a:pt x="212801" y="335907"/>
                  </a:lnTo>
                  <a:lnTo>
                    <a:pt x="277483" y="329008"/>
                  </a:lnTo>
                  <a:lnTo>
                    <a:pt x="338251" y="320405"/>
                  </a:lnTo>
                  <a:lnTo>
                    <a:pt x="394631" y="310216"/>
                  </a:lnTo>
                  <a:lnTo>
                    <a:pt x="446150" y="298561"/>
                  </a:lnTo>
                  <a:lnTo>
                    <a:pt x="492336" y="285558"/>
                  </a:lnTo>
                  <a:lnTo>
                    <a:pt x="532714" y="271328"/>
                  </a:lnTo>
                  <a:lnTo>
                    <a:pt x="594156" y="239661"/>
                  </a:lnTo>
                  <a:lnTo>
                    <a:pt x="626691" y="204511"/>
                  </a:lnTo>
                  <a:lnTo>
                    <a:pt x="630935" y="185928"/>
                  </a:lnTo>
                  <a:lnTo>
                    <a:pt x="630935" y="0"/>
                  </a:lnTo>
                  <a:close/>
                </a:path>
              </a:pathLst>
            </a:custGeom>
            <a:solidFill>
              <a:srgbClr val="CD9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106282" y="2853308"/>
            <a:ext cx="15627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Execute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Command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736842" y="1012697"/>
            <a:ext cx="1405255" cy="909955"/>
          </a:xfrm>
          <a:custGeom>
            <a:avLst/>
            <a:gdLst/>
            <a:ahLst/>
            <a:cxnLst/>
            <a:rect l="l" t="t" r="r" b="b"/>
            <a:pathLst>
              <a:path w="1405254" h="909955">
                <a:moveTo>
                  <a:pt x="227456" y="0"/>
                </a:moveTo>
                <a:lnTo>
                  <a:pt x="0" y="227456"/>
                </a:lnTo>
                <a:lnTo>
                  <a:pt x="227456" y="454913"/>
                </a:lnTo>
                <a:lnTo>
                  <a:pt x="227456" y="341122"/>
                </a:lnTo>
                <a:lnTo>
                  <a:pt x="1177671" y="341122"/>
                </a:lnTo>
                <a:lnTo>
                  <a:pt x="1177671" y="909827"/>
                </a:lnTo>
                <a:lnTo>
                  <a:pt x="1405127" y="909827"/>
                </a:lnTo>
                <a:lnTo>
                  <a:pt x="1405127" y="113791"/>
                </a:lnTo>
                <a:lnTo>
                  <a:pt x="227456" y="113791"/>
                </a:lnTo>
                <a:lnTo>
                  <a:pt x="22745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824853" y="2336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692133" y="219125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51526" y="1017778"/>
            <a:ext cx="1720850" cy="72326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1591945" algn="l"/>
              </a:tabLst>
            </a:pPr>
            <a:r>
              <a:rPr sz="1600" spc="-7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ype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</a:t>
            </a:r>
            <a:r>
              <a:rPr sz="1600" spc="-15" dirty="0">
                <a:latin typeface="Calibri"/>
                <a:cs typeface="Calibri"/>
              </a:rPr>
              <a:t>m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2700" baseline="1543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700" baseline="1543">
              <a:latin typeface="Calibri"/>
              <a:cs typeface="Calibri"/>
            </a:endParaRPr>
          </a:p>
          <a:p>
            <a:pPr marL="546100">
              <a:lnSpc>
                <a:spcPct val="100000"/>
              </a:lnSpc>
              <a:spcBef>
                <a:spcPts val="58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153143" y="352043"/>
            <a:ext cx="2501265" cy="1819910"/>
            <a:chOff x="9153143" y="352043"/>
            <a:chExt cx="2501265" cy="1819910"/>
          </a:xfrm>
        </p:grpSpPr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53143" y="352043"/>
              <a:ext cx="2084831" cy="181965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83773" y="402335"/>
              <a:ext cx="1267205" cy="24841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0383773" y="402335"/>
              <a:ext cx="1267460" cy="248920"/>
            </a:xfrm>
            <a:custGeom>
              <a:avLst/>
              <a:gdLst/>
              <a:ahLst/>
              <a:cxnLst/>
              <a:rect l="l" t="t" r="r" b="b"/>
              <a:pathLst>
                <a:path w="1267459" h="248920">
                  <a:moveTo>
                    <a:pt x="151637" y="41401"/>
                  </a:moveTo>
                  <a:lnTo>
                    <a:pt x="154892" y="25288"/>
                  </a:lnTo>
                  <a:lnTo>
                    <a:pt x="163766" y="12128"/>
                  </a:lnTo>
                  <a:lnTo>
                    <a:pt x="176926" y="3254"/>
                  </a:lnTo>
                  <a:lnTo>
                    <a:pt x="193040" y="0"/>
                  </a:lnTo>
                  <a:lnTo>
                    <a:pt x="337566" y="0"/>
                  </a:lnTo>
                  <a:lnTo>
                    <a:pt x="616457" y="0"/>
                  </a:lnTo>
                  <a:lnTo>
                    <a:pt x="1225803" y="0"/>
                  </a:lnTo>
                  <a:lnTo>
                    <a:pt x="1241917" y="3254"/>
                  </a:lnTo>
                  <a:lnTo>
                    <a:pt x="1255077" y="12128"/>
                  </a:lnTo>
                  <a:lnTo>
                    <a:pt x="1263951" y="25288"/>
                  </a:lnTo>
                  <a:lnTo>
                    <a:pt x="1267205" y="41401"/>
                  </a:lnTo>
                  <a:lnTo>
                    <a:pt x="1267205" y="103504"/>
                  </a:lnTo>
                  <a:lnTo>
                    <a:pt x="1267205" y="207010"/>
                  </a:lnTo>
                  <a:lnTo>
                    <a:pt x="1263951" y="223123"/>
                  </a:lnTo>
                  <a:lnTo>
                    <a:pt x="1255077" y="236283"/>
                  </a:lnTo>
                  <a:lnTo>
                    <a:pt x="1241917" y="245157"/>
                  </a:lnTo>
                  <a:lnTo>
                    <a:pt x="1225803" y="248412"/>
                  </a:lnTo>
                  <a:lnTo>
                    <a:pt x="616457" y="248412"/>
                  </a:lnTo>
                  <a:lnTo>
                    <a:pt x="337566" y="248412"/>
                  </a:lnTo>
                  <a:lnTo>
                    <a:pt x="193040" y="248412"/>
                  </a:lnTo>
                  <a:lnTo>
                    <a:pt x="176926" y="245157"/>
                  </a:lnTo>
                  <a:lnTo>
                    <a:pt x="163766" y="236283"/>
                  </a:lnTo>
                  <a:lnTo>
                    <a:pt x="154892" y="223123"/>
                  </a:lnTo>
                  <a:lnTo>
                    <a:pt x="151637" y="207010"/>
                  </a:lnTo>
                  <a:lnTo>
                    <a:pt x="151637" y="103504"/>
                  </a:lnTo>
                  <a:lnTo>
                    <a:pt x="0" y="88518"/>
                  </a:lnTo>
                  <a:lnTo>
                    <a:pt x="151637" y="41401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0682731" y="413384"/>
            <a:ext cx="824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urn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 </a:t>
            </a:r>
            <a:r>
              <a:rPr sz="1200" spc="-5" dirty="0">
                <a:latin typeface="Calibri"/>
                <a:cs typeface="Calibri"/>
              </a:rPr>
              <a:t>LE</a:t>
            </a:r>
            <a:r>
              <a:rPr sz="1200" spc="5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372852" y="728344"/>
            <a:ext cx="1337945" cy="255270"/>
            <a:chOff x="10372852" y="728344"/>
            <a:chExt cx="1337945" cy="255270"/>
          </a:xfrm>
        </p:grpSpPr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76027" y="731519"/>
              <a:ext cx="1331341" cy="24841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0376027" y="731519"/>
              <a:ext cx="1331595" cy="248920"/>
            </a:xfrm>
            <a:custGeom>
              <a:avLst/>
              <a:gdLst/>
              <a:ahLst/>
              <a:cxnLst/>
              <a:rect l="l" t="t" r="r" b="b"/>
              <a:pathLst>
                <a:path w="1331595" h="248919">
                  <a:moveTo>
                    <a:pt x="159384" y="41401"/>
                  </a:moveTo>
                  <a:lnTo>
                    <a:pt x="162639" y="25288"/>
                  </a:lnTo>
                  <a:lnTo>
                    <a:pt x="171513" y="12128"/>
                  </a:lnTo>
                  <a:lnTo>
                    <a:pt x="184673" y="3254"/>
                  </a:lnTo>
                  <a:lnTo>
                    <a:pt x="200787" y="0"/>
                  </a:lnTo>
                  <a:lnTo>
                    <a:pt x="354711" y="0"/>
                  </a:lnTo>
                  <a:lnTo>
                    <a:pt x="647700" y="0"/>
                  </a:lnTo>
                  <a:lnTo>
                    <a:pt x="1289939" y="0"/>
                  </a:lnTo>
                  <a:lnTo>
                    <a:pt x="1306052" y="3254"/>
                  </a:lnTo>
                  <a:lnTo>
                    <a:pt x="1319212" y="12128"/>
                  </a:lnTo>
                  <a:lnTo>
                    <a:pt x="1328086" y="25288"/>
                  </a:lnTo>
                  <a:lnTo>
                    <a:pt x="1331341" y="41401"/>
                  </a:lnTo>
                  <a:lnTo>
                    <a:pt x="1331341" y="103504"/>
                  </a:lnTo>
                  <a:lnTo>
                    <a:pt x="1331341" y="207009"/>
                  </a:lnTo>
                  <a:lnTo>
                    <a:pt x="1328086" y="223123"/>
                  </a:lnTo>
                  <a:lnTo>
                    <a:pt x="1319212" y="236283"/>
                  </a:lnTo>
                  <a:lnTo>
                    <a:pt x="1306052" y="245157"/>
                  </a:lnTo>
                  <a:lnTo>
                    <a:pt x="1289939" y="248412"/>
                  </a:lnTo>
                  <a:lnTo>
                    <a:pt x="647700" y="248412"/>
                  </a:lnTo>
                  <a:lnTo>
                    <a:pt x="354711" y="248412"/>
                  </a:lnTo>
                  <a:lnTo>
                    <a:pt x="200787" y="248412"/>
                  </a:lnTo>
                  <a:lnTo>
                    <a:pt x="184673" y="245157"/>
                  </a:lnTo>
                  <a:lnTo>
                    <a:pt x="171513" y="236283"/>
                  </a:lnTo>
                  <a:lnTo>
                    <a:pt x="162639" y="223123"/>
                  </a:lnTo>
                  <a:lnTo>
                    <a:pt x="159384" y="207009"/>
                  </a:lnTo>
                  <a:lnTo>
                    <a:pt x="159384" y="103504"/>
                  </a:lnTo>
                  <a:lnTo>
                    <a:pt x="0" y="88518"/>
                  </a:lnTo>
                  <a:lnTo>
                    <a:pt x="159384" y="41401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651997" y="742315"/>
            <a:ext cx="940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urn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 buz</a:t>
            </a:r>
            <a:r>
              <a:rPr sz="1200" spc="-20" dirty="0">
                <a:latin typeface="Calibri"/>
                <a:cs typeface="Calibri"/>
              </a:rPr>
              <a:t>z</a:t>
            </a:r>
            <a:r>
              <a:rPr sz="1200" dirty="0">
                <a:latin typeface="Calibri"/>
                <a:cs typeface="Calibri"/>
              </a:rPr>
              <a:t>er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360025" y="1075944"/>
            <a:ext cx="1446530" cy="626745"/>
            <a:chOff x="10360025" y="1075944"/>
            <a:chExt cx="1446530" cy="626745"/>
          </a:xfrm>
        </p:grpSpPr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76026" y="1078992"/>
              <a:ext cx="1331341" cy="24841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0376026" y="1078992"/>
              <a:ext cx="1331595" cy="248920"/>
            </a:xfrm>
            <a:custGeom>
              <a:avLst/>
              <a:gdLst/>
              <a:ahLst/>
              <a:cxnLst/>
              <a:rect l="l" t="t" r="r" b="b"/>
              <a:pathLst>
                <a:path w="1331595" h="248919">
                  <a:moveTo>
                    <a:pt x="159384" y="41402"/>
                  </a:moveTo>
                  <a:lnTo>
                    <a:pt x="162639" y="25288"/>
                  </a:lnTo>
                  <a:lnTo>
                    <a:pt x="171513" y="12128"/>
                  </a:lnTo>
                  <a:lnTo>
                    <a:pt x="184673" y="3254"/>
                  </a:lnTo>
                  <a:lnTo>
                    <a:pt x="200787" y="0"/>
                  </a:lnTo>
                  <a:lnTo>
                    <a:pt x="354711" y="0"/>
                  </a:lnTo>
                  <a:lnTo>
                    <a:pt x="647700" y="0"/>
                  </a:lnTo>
                  <a:lnTo>
                    <a:pt x="1289939" y="0"/>
                  </a:lnTo>
                  <a:lnTo>
                    <a:pt x="1306052" y="3254"/>
                  </a:lnTo>
                  <a:lnTo>
                    <a:pt x="1319212" y="12128"/>
                  </a:lnTo>
                  <a:lnTo>
                    <a:pt x="1328086" y="25288"/>
                  </a:lnTo>
                  <a:lnTo>
                    <a:pt x="1331341" y="41402"/>
                  </a:lnTo>
                  <a:lnTo>
                    <a:pt x="1331341" y="103505"/>
                  </a:lnTo>
                  <a:lnTo>
                    <a:pt x="1331341" y="207010"/>
                  </a:lnTo>
                  <a:lnTo>
                    <a:pt x="1328086" y="223123"/>
                  </a:lnTo>
                  <a:lnTo>
                    <a:pt x="1319212" y="236283"/>
                  </a:lnTo>
                  <a:lnTo>
                    <a:pt x="1306052" y="245157"/>
                  </a:lnTo>
                  <a:lnTo>
                    <a:pt x="1289939" y="248412"/>
                  </a:lnTo>
                  <a:lnTo>
                    <a:pt x="647700" y="248412"/>
                  </a:lnTo>
                  <a:lnTo>
                    <a:pt x="354711" y="248412"/>
                  </a:lnTo>
                  <a:lnTo>
                    <a:pt x="200787" y="248412"/>
                  </a:lnTo>
                  <a:lnTo>
                    <a:pt x="184673" y="245157"/>
                  </a:lnTo>
                  <a:lnTo>
                    <a:pt x="171513" y="236283"/>
                  </a:lnTo>
                  <a:lnTo>
                    <a:pt x="162639" y="223123"/>
                  </a:lnTo>
                  <a:lnTo>
                    <a:pt x="159384" y="207010"/>
                  </a:lnTo>
                  <a:lnTo>
                    <a:pt x="159384" y="103505"/>
                  </a:lnTo>
                  <a:lnTo>
                    <a:pt x="0" y="88519"/>
                  </a:lnTo>
                  <a:lnTo>
                    <a:pt x="159384" y="41402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63072" y="1450848"/>
              <a:ext cx="1440306" cy="24841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0363072" y="1450848"/>
              <a:ext cx="1440815" cy="248920"/>
            </a:xfrm>
            <a:custGeom>
              <a:avLst/>
              <a:gdLst/>
              <a:ahLst/>
              <a:cxnLst/>
              <a:rect l="l" t="t" r="r" b="b"/>
              <a:pathLst>
                <a:path w="1440815" h="248919">
                  <a:moveTo>
                    <a:pt x="172338" y="41401"/>
                  </a:moveTo>
                  <a:lnTo>
                    <a:pt x="175593" y="25288"/>
                  </a:lnTo>
                  <a:lnTo>
                    <a:pt x="184467" y="12128"/>
                  </a:lnTo>
                  <a:lnTo>
                    <a:pt x="197627" y="3254"/>
                  </a:lnTo>
                  <a:lnTo>
                    <a:pt x="213741" y="0"/>
                  </a:lnTo>
                  <a:lnTo>
                    <a:pt x="383667" y="0"/>
                  </a:lnTo>
                  <a:lnTo>
                    <a:pt x="700658" y="0"/>
                  </a:lnTo>
                  <a:lnTo>
                    <a:pt x="1398904" y="0"/>
                  </a:lnTo>
                  <a:lnTo>
                    <a:pt x="1415018" y="3254"/>
                  </a:lnTo>
                  <a:lnTo>
                    <a:pt x="1428178" y="12128"/>
                  </a:lnTo>
                  <a:lnTo>
                    <a:pt x="1437052" y="25288"/>
                  </a:lnTo>
                  <a:lnTo>
                    <a:pt x="1440306" y="41401"/>
                  </a:lnTo>
                  <a:lnTo>
                    <a:pt x="1440306" y="103504"/>
                  </a:lnTo>
                  <a:lnTo>
                    <a:pt x="1440306" y="207010"/>
                  </a:lnTo>
                  <a:lnTo>
                    <a:pt x="1437052" y="223123"/>
                  </a:lnTo>
                  <a:lnTo>
                    <a:pt x="1428178" y="236283"/>
                  </a:lnTo>
                  <a:lnTo>
                    <a:pt x="1415018" y="245157"/>
                  </a:lnTo>
                  <a:lnTo>
                    <a:pt x="1398904" y="248412"/>
                  </a:lnTo>
                  <a:lnTo>
                    <a:pt x="700658" y="248412"/>
                  </a:lnTo>
                  <a:lnTo>
                    <a:pt x="383667" y="248412"/>
                  </a:lnTo>
                  <a:lnTo>
                    <a:pt x="213741" y="248412"/>
                  </a:lnTo>
                  <a:lnTo>
                    <a:pt x="197627" y="245157"/>
                  </a:lnTo>
                  <a:lnTo>
                    <a:pt x="184467" y="236283"/>
                  </a:lnTo>
                  <a:lnTo>
                    <a:pt x="175593" y="223123"/>
                  </a:lnTo>
                  <a:lnTo>
                    <a:pt x="172338" y="207010"/>
                  </a:lnTo>
                  <a:lnTo>
                    <a:pt x="172338" y="103504"/>
                  </a:lnTo>
                  <a:lnTo>
                    <a:pt x="0" y="88518"/>
                  </a:lnTo>
                  <a:lnTo>
                    <a:pt x="172338" y="41401"/>
                  </a:lnTo>
                  <a:close/>
                </a:path>
              </a:pathLst>
            </a:custGeom>
            <a:ln w="609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645902" y="992377"/>
            <a:ext cx="952500" cy="77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5080" indent="-305435">
              <a:lnSpc>
                <a:spcPct val="153600"/>
              </a:lnSpc>
              <a:spcBef>
                <a:spcPts val="100"/>
              </a:spcBef>
            </a:pPr>
            <a:r>
              <a:rPr sz="1200" spc="-7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urn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buz</a:t>
            </a:r>
            <a:r>
              <a:rPr sz="1200" spc="-20" dirty="0">
                <a:latin typeface="Calibri"/>
                <a:cs typeface="Calibri"/>
              </a:rPr>
              <a:t>z</a:t>
            </a:r>
            <a:r>
              <a:rPr sz="1200" dirty="0">
                <a:latin typeface="Calibri"/>
                <a:cs typeface="Calibri"/>
              </a:rPr>
              <a:t>er  </a:t>
            </a:r>
            <a:r>
              <a:rPr sz="1200" spc="-15" dirty="0">
                <a:latin typeface="Calibri"/>
                <a:cs typeface="Calibri"/>
              </a:rPr>
              <a:t>Wrong</a:t>
            </a:r>
            <a:endParaRPr sz="1200">
              <a:latin typeface="Calibri"/>
              <a:cs typeface="Calibri"/>
            </a:endParaRPr>
          </a:p>
          <a:p>
            <a:pPr marL="213995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command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979775"/>
            <a:ext cx="10103485" cy="424751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omic Sans MS"/>
                <a:cs typeface="Comic Sans MS"/>
              </a:rPr>
              <a:t>Bonus</a:t>
            </a:r>
            <a:endParaRPr sz="2800">
              <a:latin typeface="Comic Sans MS"/>
              <a:cs typeface="Comic Sans MS"/>
            </a:endParaRPr>
          </a:p>
          <a:p>
            <a:pPr marL="698500" lvl="1" indent="-229235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omic Sans MS"/>
                <a:cs typeface="Comic Sans MS"/>
              </a:rPr>
              <a:t>2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tasks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:</a:t>
            </a:r>
            <a:endParaRPr sz="2400">
              <a:latin typeface="Comic Sans MS"/>
              <a:cs typeface="Comic Sans MS"/>
            </a:endParaRPr>
          </a:p>
          <a:p>
            <a:pPr marL="1155700" marR="5080" lvl="2" indent="-228600">
              <a:lnSpc>
                <a:spcPts val="2160"/>
              </a:lnSpc>
              <a:spcBef>
                <a:spcPts val="56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omic Sans MS"/>
                <a:cs typeface="Comic Sans MS"/>
              </a:rPr>
              <a:t>Task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 :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After reading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the </a:t>
            </a:r>
            <a:r>
              <a:rPr sz="2000" dirty="0">
                <a:latin typeface="Comic Sans MS"/>
                <a:cs typeface="Comic Sans MS"/>
              </a:rPr>
              <a:t>command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typed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by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keyboard,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send</a:t>
            </a:r>
            <a:r>
              <a:rPr sz="2000" spc="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the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command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to Task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B</a:t>
            </a:r>
            <a:endParaRPr sz="2000">
              <a:latin typeface="Comic Sans MS"/>
              <a:cs typeface="Comic Sans MS"/>
            </a:endParaRPr>
          </a:p>
          <a:p>
            <a:pPr marL="1155700" marR="97155" lvl="2" indent="-228600">
              <a:lnSpc>
                <a:spcPts val="2160"/>
              </a:lnSpc>
              <a:spcBef>
                <a:spcPts val="49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omic Sans MS"/>
                <a:cs typeface="Comic Sans MS"/>
              </a:rPr>
              <a:t>Task B : </a:t>
            </a:r>
            <a:r>
              <a:rPr sz="2000" spc="-5" dirty="0">
                <a:latin typeface="Comic Sans MS"/>
                <a:cs typeface="Comic Sans MS"/>
              </a:rPr>
              <a:t>After </a:t>
            </a:r>
            <a:r>
              <a:rPr sz="2000" dirty="0">
                <a:latin typeface="Comic Sans MS"/>
                <a:cs typeface="Comic Sans MS"/>
              </a:rPr>
              <a:t>receiving </a:t>
            </a:r>
            <a:r>
              <a:rPr sz="2000" spc="-5" dirty="0">
                <a:latin typeface="Comic Sans MS"/>
                <a:cs typeface="Comic Sans MS"/>
              </a:rPr>
              <a:t>the </a:t>
            </a:r>
            <a:r>
              <a:rPr sz="2000" dirty="0">
                <a:latin typeface="Comic Sans MS"/>
                <a:cs typeface="Comic Sans MS"/>
              </a:rPr>
              <a:t>command </a:t>
            </a:r>
            <a:r>
              <a:rPr sz="2000" spc="-5" dirty="0">
                <a:latin typeface="Comic Sans MS"/>
                <a:cs typeface="Comic Sans MS"/>
              </a:rPr>
              <a:t>from </a:t>
            </a:r>
            <a:r>
              <a:rPr sz="2000" dirty="0">
                <a:latin typeface="Comic Sans MS"/>
                <a:cs typeface="Comic Sans MS"/>
              </a:rPr>
              <a:t>Task </a:t>
            </a:r>
            <a:r>
              <a:rPr sz="2000" spc="-5" dirty="0">
                <a:latin typeface="Comic Sans MS"/>
                <a:cs typeface="Comic Sans MS"/>
              </a:rPr>
              <a:t>A, execute the command.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Ask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mode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and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send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it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to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Task</a:t>
            </a:r>
            <a:r>
              <a:rPr sz="2000" dirty="0">
                <a:latin typeface="Comic Sans MS"/>
                <a:cs typeface="Comic Sans MS"/>
              </a:rPr>
              <a:t> A</a:t>
            </a:r>
            <a:endParaRPr sz="2000">
              <a:latin typeface="Comic Sans MS"/>
              <a:cs typeface="Comic Sans MS"/>
            </a:endParaRPr>
          </a:p>
          <a:p>
            <a:pPr marL="1612900" lvl="3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612900" algn="l"/>
                <a:tab pos="1613535" algn="l"/>
              </a:tabLst>
            </a:pPr>
            <a:r>
              <a:rPr sz="1800" dirty="0">
                <a:latin typeface="Comic Sans MS"/>
                <a:cs typeface="Comic Sans MS"/>
              </a:rPr>
              <a:t>Command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:</a:t>
            </a:r>
            <a:endParaRPr sz="1800">
              <a:latin typeface="Comic Sans MS"/>
              <a:cs typeface="Comic Sans MS"/>
            </a:endParaRPr>
          </a:p>
          <a:p>
            <a:pPr marL="2070100" lvl="4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2070100" algn="l"/>
                <a:tab pos="2070735" algn="l"/>
              </a:tabLst>
            </a:pPr>
            <a:r>
              <a:rPr sz="1800" dirty="0">
                <a:latin typeface="Comic Sans MS"/>
                <a:cs typeface="Comic Sans MS"/>
              </a:rPr>
              <a:t>LED0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: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turn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all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LEDs(except </a:t>
            </a:r>
            <a:r>
              <a:rPr sz="1800" dirty="0">
                <a:latin typeface="Comic Sans MS"/>
                <a:cs typeface="Comic Sans MS"/>
              </a:rPr>
              <a:t>the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RGB </a:t>
            </a:r>
            <a:r>
              <a:rPr sz="1800" dirty="0">
                <a:latin typeface="Comic Sans MS"/>
                <a:cs typeface="Comic Sans MS"/>
              </a:rPr>
              <a:t>LED)</a:t>
            </a:r>
            <a:endParaRPr sz="1800">
              <a:latin typeface="Comic Sans MS"/>
              <a:cs typeface="Comic Sans MS"/>
            </a:endParaRPr>
          </a:p>
          <a:p>
            <a:pPr marL="2070100" marR="229870" lvl="4" indent="-228600">
              <a:lnSpc>
                <a:spcPts val="1939"/>
              </a:lnSpc>
              <a:spcBef>
                <a:spcPts val="525"/>
              </a:spcBef>
              <a:buFont typeface="Arial MT"/>
              <a:buChar char="•"/>
              <a:tabLst>
                <a:tab pos="2070100" algn="l"/>
                <a:tab pos="2070735" algn="l"/>
              </a:tabLst>
            </a:pPr>
            <a:r>
              <a:rPr sz="1800" dirty="0">
                <a:latin typeface="Comic Sans MS"/>
                <a:cs typeface="Comic Sans MS"/>
              </a:rPr>
              <a:t>BLU0/GRE0/RED0/RGB1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:</a:t>
            </a:r>
            <a:r>
              <a:rPr sz="1800" spc="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change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the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color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the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RGB </a:t>
            </a:r>
            <a:r>
              <a:rPr sz="1800" dirty="0">
                <a:latin typeface="Comic Sans MS"/>
                <a:cs typeface="Comic Sans MS"/>
              </a:rPr>
              <a:t>LED/turn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off</a:t>
            </a:r>
            <a:r>
              <a:rPr sz="1800" spc="-5" dirty="0">
                <a:latin typeface="Comic Sans MS"/>
                <a:cs typeface="Comic Sans MS"/>
              </a:rPr>
              <a:t> the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RGB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LED</a:t>
            </a:r>
            <a:endParaRPr sz="1800">
              <a:latin typeface="Comic Sans MS"/>
              <a:cs typeface="Comic Sans MS"/>
            </a:endParaRPr>
          </a:p>
          <a:p>
            <a:pPr marL="1155700" lvl="2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omic Sans MS"/>
                <a:cs typeface="Comic Sans MS"/>
              </a:rPr>
              <a:t>Task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: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After receiving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the mode,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execute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it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and return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to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the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beginning</a:t>
            </a:r>
            <a:endParaRPr sz="2000">
              <a:latin typeface="Comic Sans MS"/>
              <a:cs typeface="Comic Sans MS"/>
            </a:endParaRPr>
          </a:p>
          <a:p>
            <a:pPr marL="1612900" lvl="3" indent="-2292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1612900" algn="l"/>
                <a:tab pos="1613535" algn="l"/>
              </a:tabLst>
            </a:pPr>
            <a:r>
              <a:rPr sz="1800" dirty="0">
                <a:latin typeface="Comic Sans MS"/>
                <a:cs typeface="Comic Sans MS"/>
              </a:rPr>
              <a:t>Normal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LED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mode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(0/1)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: 4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LEDs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blink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(left </a:t>
            </a:r>
            <a:r>
              <a:rPr sz="1800" dirty="0">
                <a:latin typeface="Comic Sans MS"/>
                <a:cs typeface="Comic Sans MS"/>
              </a:rPr>
              <a:t>to </a:t>
            </a:r>
            <a:r>
              <a:rPr sz="1800" spc="-5" dirty="0">
                <a:latin typeface="Comic Sans MS"/>
                <a:cs typeface="Comic Sans MS"/>
              </a:rPr>
              <a:t>right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/</a:t>
            </a:r>
            <a:r>
              <a:rPr sz="1800" spc="-5" dirty="0">
                <a:latin typeface="Comic Sans MS"/>
                <a:cs typeface="Comic Sans MS"/>
              </a:rPr>
              <a:t> right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left)</a:t>
            </a:r>
            <a:endParaRPr sz="1800">
              <a:latin typeface="Comic Sans MS"/>
              <a:cs typeface="Comic Sans MS"/>
            </a:endParaRPr>
          </a:p>
          <a:p>
            <a:pPr marL="1612900" lvl="3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1612900" algn="l"/>
                <a:tab pos="1613535" algn="l"/>
              </a:tabLst>
            </a:pPr>
            <a:r>
              <a:rPr sz="1800" spc="-5" dirty="0">
                <a:latin typeface="Comic Sans MS"/>
                <a:cs typeface="Comic Sans MS"/>
              </a:rPr>
              <a:t>RGB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LED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mode </a:t>
            </a:r>
            <a:r>
              <a:rPr sz="1800" spc="-5" dirty="0">
                <a:latin typeface="Comic Sans MS"/>
                <a:cs typeface="Comic Sans MS"/>
              </a:rPr>
              <a:t>(y/n)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: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change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the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color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into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white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or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not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364990" cy="6858000"/>
            <a:chOff x="0" y="0"/>
            <a:chExt cx="436499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5123" y="3511296"/>
              <a:ext cx="1025651" cy="95402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135123" y="3511296"/>
              <a:ext cx="1026160" cy="954405"/>
            </a:xfrm>
            <a:custGeom>
              <a:avLst/>
              <a:gdLst/>
              <a:ahLst/>
              <a:cxnLst/>
              <a:rect l="l" t="t" r="r" b="b"/>
              <a:pathLst>
                <a:path w="1026160" h="954404">
                  <a:moveTo>
                    <a:pt x="0" y="477011"/>
                  </a:moveTo>
                  <a:lnTo>
                    <a:pt x="2347" y="431080"/>
                  </a:lnTo>
                  <a:lnTo>
                    <a:pt x="9247" y="386381"/>
                  </a:lnTo>
                  <a:lnTo>
                    <a:pt x="20484" y="343117"/>
                  </a:lnTo>
                  <a:lnTo>
                    <a:pt x="35843" y="301486"/>
                  </a:lnTo>
                  <a:lnTo>
                    <a:pt x="55110" y="261690"/>
                  </a:lnTo>
                  <a:lnTo>
                    <a:pt x="78069" y="223927"/>
                  </a:lnTo>
                  <a:lnTo>
                    <a:pt x="104505" y="188398"/>
                  </a:lnTo>
                  <a:lnTo>
                    <a:pt x="134203" y="155303"/>
                  </a:lnTo>
                  <a:lnTo>
                    <a:pt x="166949" y="124843"/>
                  </a:lnTo>
                  <a:lnTo>
                    <a:pt x="202527" y="97217"/>
                  </a:lnTo>
                  <a:lnTo>
                    <a:pt x="240723" y="72625"/>
                  </a:lnTo>
                  <a:lnTo>
                    <a:pt x="281321" y="51267"/>
                  </a:lnTo>
                  <a:lnTo>
                    <a:pt x="324107" y="33344"/>
                  </a:lnTo>
                  <a:lnTo>
                    <a:pt x="368865" y="19056"/>
                  </a:lnTo>
                  <a:lnTo>
                    <a:pt x="415381" y="8603"/>
                  </a:lnTo>
                  <a:lnTo>
                    <a:pt x="463439" y="2184"/>
                  </a:lnTo>
                  <a:lnTo>
                    <a:pt x="512825" y="0"/>
                  </a:lnTo>
                  <a:lnTo>
                    <a:pt x="562212" y="2184"/>
                  </a:lnTo>
                  <a:lnTo>
                    <a:pt x="610270" y="8603"/>
                  </a:lnTo>
                  <a:lnTo>
                    <a:pt x="656786" y="19056"/>
                  </a:lnTo>
                  <a:lnTo>
                    <a:pt x="701544" y="33344"/>
                  </a:lnTo>
                  <a:lnTo>
                    <a:pt x="744330" y="51267"/>
                  </a:lnTo>
                  <a:lnTo>
                    <a:pt x="784928" y="72625"/>
                  </a:lnTo>
                  <a:lnTo>
                    <a:pt x="823124" y="97217"/>
                  </a:lnTo>
                  <a:lnTo>
                    <a:pt x="858702" y="124843"/>
                  </a:lnTo>
                  <a:lnTo>
                    <a:pt x="891448" y="155303"/>
                  </a:lnTo>
                  <a:lnTo>
                    <a:pt x="921146" y="188398"/>
                  </a:lnTo>
                  <a:lnTo>
                    <a:pt x="947582" y="223927"/>
                  </a:lnTo>
                  <a:lnTo>
                    <a:pt x="970541" y="261690"/>
                  </a:lnTo>
                  <a:lnTo>
                    <a:pt x="989808" y="301486"/>
                  </a:lnTo>
                  <a:lnTo>
                    <a:pt x="1005167" y="343117"/>
                  </a:lnTo>
                  <a:lnTo>
                    <a:pt x="1016404" y="386381"/>
                  </a:lnTo>
                  <a:lnTo>
                    <a:pt x="1023304" y="431080"/>
                  </a:lnTo>
                  <a:lnTo>
                    <a:pt x="1025651" y="477011"/>
                  </a:lnTo>
                  <a:lnTo>
                    <a:pt x="1023304" y="522943"/>
                  </a:lnTo>
                  <a:lnTo>
                    <a:pt x="1016404" y="567642"/>
                  </a:lnTo>
                  <a:lnTo>
                    <a:pt x="1005167" y="610906"/>
                  </a:lnTo>
                  <a:lnTo>
                    <a:pt x="989808" y="652537"/>
                  </a:lnTo>
                  <a:lnTo>
                    <a:pt x="970541" y="692333"/>
                  </a:lnTo>
                  <a:lnTo>
                    <a:pt x="947582" y="730096"/>
                  </a:lnTo>
                  <a:lnTo>
                    <a:pt x="921146" y="765625"/>
                  </a:lnTo>
                  <a:lnTo>
                    <a:pt x="891448" y="798720"/>
                  </a:lnTo>
                  <a:lnTo>
                    <a:pt x="858702" y="829180"/>
                  </a:lnTo>
                  <a:lnTo>
                    <a:pt x="823124" y="856806"/>
                  </a:lnTo>
                  <a:lnTo>
                    <a:pt x="784928" y="881398"/>
                  </a:lnTo>
                  <a:lnTo>
                    <a:pt x="744330" y="902756"/>
                  </a:lnTo>
                  <a:lnTo>
                    <a:pt x="701544" y="920679"/>
                  </a:lnTo>
                  <a:lnTo>
                    <a:pt x="656786" y="934967"/>
                  </a:lnTo>
                  <a:lnTo>
                    <a:pt x="610270" y="945420"/>
                  </a:lnTo>
                  <a:lnTo>
                    <a:pt x="562212" y="951839"/>
                  </a:lnTo>
                  <a:lnTo>
                    <a:pt x="512825" y="954023"/>
                  </a:lnTo>
                  <a:lnTo>
                    <a:pt x="463439" y="951839"/>
                  </a:lnTo>
                  <a:lnTo>
                    <a:pt x="415381" y="945420"/>
                  </a:lnTo>
                  <a:lnTo>
                    <a:pt x="368865" y="934967"/>
                  </a:lnTo>
                  <a:lnTo>
                    <a:pt x="324107" y="920679"/>
                  </a:lnTo>
                  <a:lnTo>
                    <a:pt x="281321" y="902756"/>
                  </a:lnTo>
                  <a:lnTo>
                    <a:pt x="240723" y="881398"/>
                  </a:lnTo>
                  <a:lnTo>
                    <a:pt x="202527" y="856806"/>
                  </a:lnTo>
                  <a:lnTo>
                    <a:pt x="166949" y="829180"/>
                  </a:lnTo>
                  <a:lnTo>
                    <a:pt x="134203" y="798720"/>
                  </a:lnTo>
                  <a:lnTo>
                    <a:pt x="104505" y="765625"/>
                  </a:lnTo>
                  <a:lnTo>
                    <a:pt x="78069" y="730096"/>
                  </a:lnTo>
                  <a:lnTo>
                    <a:pt x="55110" y="692333"/>
                  </a:lnTo>
                  <a:lnTo>
                    <a:pt x="35843" y="652537"/>
                  </a:lnTo>
                  <a:lnTo>
                    <a:pt x="20484" y="610906"/>
                  </a:lnTo>
                  <a:lnTo>
                    <a:pt x="9247" y="567642"/>
                  </a:lnTo>
                  <a:lnTo>
                    <a:pt x="2347" y="522943"/>
                  </a:lnTo>
                  <a:lnTo>
                    <a:pt x="0" y="477011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436114" y="3686682"/>
            <a:ext cx="422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Calibri"/>
                <a:cs typeface="Calibri"/>
              </a:rPr>
              <a:t>Task</a:t>
            </a:r>
            <a:endParaRPr sz="18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60392" y="3508121"/>
            <a:ext cx="1032510" cy="960755"/>
            <a:chOff x="4160392" y="3508121"/>
            <a:chExt cx="1032510" cy="96075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3567" y="3511296"/>
              <a:ext cx="1025652" cy="95402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163567" y="3511296"/>
              <a:ext cx="1026160" cy="954405"/>
            </a:xfrm>
            <a:custGeom>
              <a:avLst/>
              <a:gdLst/>
              <a:ahLst/>
              <a:cxnLst/>
              <a:rect l="l" t="t" r="r" b="b"/>
              <a:pathLst>
                <a:path w="1026160" h="954404">
                  <a:moveTo>
                    <a:pt x="0" y="477011"/>
                  </a:moveTo>
                  <a:lnTo>
                    <a:pt x="2347" y="431080"/>
                  </a:lnTo>
                  <a:lnTo>
                    <a:pt x="9247" y="386381"/>
                  </a:lnTo>
                  <a:lnTo>
                    <a:pt x="20484" y="343117"/>
                  </a:lnTo>
                  <a:lnTo>
                    <a:pt x="35843" y="301486"/>
                  </a:lnTo>
                  <a:lnTo>
                    <a:pt x="55110" y="261690"/>
                  </a:lnTo>
                  <a:lnTo>
                    <a:pt x="78069" y="223927"/>
                  </a:lnTo>
                  <a:lnTo>
                    <a:pt x="104505" y="188398"/>
                  </a:lnTo>
                  <a:lnTo>
                    <a:pt x="134203" y="155303"/>
                  </a:lnTo>
                  <a:lnTo>
                    <a:pt x="166949" y="124843"/>
                  </a:lnTo>
                  <a:lnTo>
                    <a:pt x="202527" y="97217"/>
                  </a:lnTo>
                  <a:lnTo>
                    <a:pt x="240723" y="72625"/>
                  </a:lnTo>
                  <a:lnTo>
                    <a:pt x="281321" y="51267"/>
                  </a:lnTo>
                  <a:lnTo>
                    <a:pt x="324107" y="33344"/>
                  </a:lnTo>
                  <a:lnTo>
                    <a:pt x="368865" y="19056"/>
                  </a:lnTo>
                  <a:lnTo>
                    <a:pt x="415381" y="8603"/>
                  </a:lnTo>
                  <a:lnTo>
                    <a:pt x="463439" y="2184"/>
                  </a:lnTo>
                  <a:lnTo>
                    <a:pt x="512826" y="0"/>
                  </a:lnTo>
                  <a:lnTo>
                    <a:pt x="562212" y="2184"/>
                  </a:lnTo>
                  <a:lnTo>
                    <a:pt x="610270" y="8603"/>
                  </a:lnTo>
                  <a:lnTo>
                    <a:pt x="656786" y="19056"/>
                  </a:lnTo>
                  <a:lnTo>
                    <a:pt x="701544" y="33344"/>
                  </a:lnTo>
                  <a:lnTo>
                    <a:pt x="744330" y="51267"/>
                  </a:lnTo>
                  <a:lnTo>
                    <a:pt x="784928" y="72625"/>
                  </a:lnTo>
                  <a:lnTo>
                    <a:pt x="823124" y="97217"/>
                  </a:lnTo>
                  <a:lnTo>
                    <a:pt x="858702" y="124843"/>
                  </a:lnTo>
                  <a:lnTo>
                    <a:pt x="891448" y="155303"/>
                  </a:lnTo>
                  <a:lnTo>
                    <a:pt x="921146" y="188398"/>
                  </a:lnTo>
                  <a:lnTo>
                    <a:pt x="947582" y="223927"/>
                  </a:lnTo>
                  <a:lnTo>
                    <a:pt x="970541" y="261690"/>
                  </a:lnTo>
                  <a:lnTo>
                    <a:pt x="989808" y="301486"/>
                  </a:lnTo>
                  <a:lnTo>
                    <a:pt x="1005167" y="343117"/>
                  </a:lnTo>
                  <a:lnTo>
                    <a:pt x="1016404" y="386381"/>
                  </a:lnTo>
                  <a:lnTo>
                    <a:pt x="1023304" y="431080"/>
                  </a:lnTo>
                  <a:lnTo>
                    <a:pt x="1025652" y="477011"/>
                  </a:lnTo>
                  <a:lnTo>
                    <a:pt x="1023304" y="522943"/>
                  </a:lnTo>
                  <a:lnTo>
                    <a:pt x="1016404" y="567642"/>
                  </a:lnTo>
                  <a:lnTo>
                    <a:pt x="1005167" y="610906"/>
                  </a:lnTo>
                  <a:lnTo>
                    <a:pt x="989808" y="652537"/>
                  </a:lnTo>
                  <a:lnTo>
                    <a:pt x="970541" y="692333"/>
                  </a:lnTo>
                  <a:lnTo>
                    <a:pt x="947582" y="730096"/>
                  </a:lnTo>
                  <a:lnTo>
                    <a:pt x="921146" y="765625"/>
                  </a:lnTo>
                  <a:lnTo>
                    <a:pt x="891448" y="798720"/>
                  </a:lnTo>
                  <a:lnTo>
                    <a:pt x="858702" y="829180"/>
                  </a:lnTo>
                  <a:lnTo>
                    <a:pt x="823124" y="856806"/>
                  </a:lnTo>
                  <a:lnTo>
                    <a:pt x="784928" y="881398"/>
                  </a:lnTo>
                  <a:lnTo>
                    <a:pt x="744330" y="902756"/>
                  </a:lnTo>
                  <a:lnTo>
                    <a:pt x="701544" y="920679"/>
                  </a:lnTo>
                  <a:lnTo>
                    <a:pt x="656786" y="934967"/>
                  </a:lnTo>
                  <a:lnTo>
                    <a:pt x="610270" y="945420"/>
                  </a:lnTo>
                  <a:lnTo>
                    <a:pt x="562212" y="951839"/>
                  </a:lnTo>
                  <a:lnTo>
                    <a:pt x="512826" y="954023"/>
                  </a:lnTo>
                  <a:lnTo>
                    <a:pt x="463439" y="951839"/>
                  </a:lnTo>
                  <a:lnTo>
                    <a:pt x="415381" y="945420"/>
                  </a:lnTo>
                  <a:lnTo>
                    <a:pt x="368865" y="934967"/>
                  </a:lnTo>
                  <a:lnTo>
                    <a:pt x="324107" y="920679"/>
                  </a:lnTo>
                  <a:lnTo>
                    <a:pt x="281321" y="902756"/>
                  </a:lnTo>
                  <a:lnTo>
                    <a:pt x="240723" y="881398"/>
                  </a:lnTo>
                  <a:lnTo>
                    <a:pt x="202527" y="856806"/>
                  </a:lnTo>
                  <a:lnTo>
                    <a:pt x="166949" y="829180"/>
                  </a:lnTo>
                  <a:lnTo>
                    <a:pt x="134203" y="798720"/>
                  </a:lnTo>
                  <a:lnTo>
                    <a:pt x="104505" y="765625"/>
                  </a:lnTo>
                  <a:lnTo>
                    <a:pt x="78069" y="730096"/>
                  </a:lnTo>
                  <a:lnTo>
                    <a:pt x="55110" y="692333"/>
                  </a:lnTo>
                  <a:lnTo>
                    <a:pt x="35843" y="652537"/>
                  </a:lnTo>
                  <a:lnTo>
                    <a:pt x="20484" y="610906"/>
                  </a:lnTo>
                  <a:lnTo>
                    <a:pt x="9247" y="567642"/>
                  </a:lnTo>
                  <a:lnTo>
                    <a:pt x="2347" y="522943"/>
                  </a:lnTo>
                  <a:lnTo>
                    <a:pt x="0" y="477011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465065" y="3686682"/>
            <a:ext cx="422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Calibri"/>
                <a:cs typeface="Calibri"/>
              </a:rPr>
              <a:t>Task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10129" y="2953257"/>
            <a:ext cx="3545840" cy="1360805"/>
            <a:chOff x="2310129" y="2953257"/>
            <a:chExt cx="3545840" cy="1360805"/>
          </a:xfrm>
        </p:grpSpPr>
        <p:sp>
          <p:nvSpPr>
            <p:cNvPr id="11" name="object 11"/>
            <p:cNvSpPr/>
            <p:nvPr/>
          </p:nvSpPr>
          <p:spPr>
            <a:xfrm>
              <a:off x="2320289" y="2963417"/>
              <a:ext cx="617220" cy="477520"/>
            </a:xfrm>
            <a:custGeom>
              <a:avLst/>
              <a:gdLst/>
              <a:ahLst/>
              <a:cxnLst/>
              <a:rect l="l" t="t" r="r" b="b"/>
              <a:pathLst>
                <a:path w="617219" h="477520">
                  <a:moveTo>
                    <a:pt x="462915" y="0"/>
                  </a:moveTo>
                  <a:lnTo>
                    <a:pt x="154305" y="0"/>
                  </a:lnTo>
                  <a:lnTo>
                    <a:pt x="154305" y="238506"/>
                  </a:lnTo>
                  <a:lnTo>
                    <a:pt x="0" y="238506"/>
                  </a:lnTo>
                  <a:lnTo>
                    <a:pt x="308610" y="477012"/>
                  </a:lnTo>
                  <a:lnTo>
                    <a:pt x="617220" y="238506"/>
                  </a:lnTo>
                  <a:lnTo>
                    <a:pt x="462915" y="238506"/>
                  </a:lnTo>
                  <a:lnTo>
                    <a:pt x="46291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20289" y="2963417"/>
              <a:ext cx="617220" cy="477520"/>
            </a:xfrm>
            <a:custGeom>
              <a:avLst/>
              <a:gdLst/>
              <a:ahLst/>
              <a:cxnLst/>
              <a:rect l="l" t="t" r="r" b="b"/>
              <a:pathLst>
                <a:path w="617219" h="477520">
                  <a:moveTo>
                    <a:pt x="0" y="238506"/>
                  </a:moveTo>
                  <a:lnTo>
                    <a:pt x="154305" y="238506"/>
                  </a:lnTo>
                  <a:lnTo>
                    <a:pt x="154305" y="0"/>
                  </a:lnTo>
                  <a:lnTo>
                    <a:pt x="462915" y="0"/>
                  </a:lnTo>
                  <a:lnTo>
                    <a:pt x="462915" y="238506"/>
                  </a:lnTo>
                  <a:lnTo>
                    <a:pt x="617220" y="238506"/>
                  </a:lnTo>
                  <a:lnTo>
                    <a:pt x="308610" y="477012"/>
                  </a:lnTo>
                  <a:lnTo>
                    <a:pt x="0" y="238506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96817" y="3562349"/>
              <a:ext cx="477520" cy="548640"/>
            </a:xfrm>
            <a:custGeom>
              <a:avLst/>
              <a:gdLst/>
              <a:ahLst/>
              <a:cxnLst/>
              <a:rect l="l" t="t" r="r" b="b"/>
              <a:pathLst>
                <a:path w="477520" h="548639">
                  <a:moveTo>
                    <a:pt x="238506" y="0"/>
                  </a:moveTo>
                  <a:lnTo>
                    <a:pt x="238506" y="137160"/>
                  </a:lnTo>
                  <a:lnTo>
                    <a:pt x="0" y="137160"/>
                  </a:lnTo>
                  <a:lnTo>
                    <a:pt x="0" y="411480"/>
                  </a:lnTo>
                  <a:lnTo>
                    <a:pt x="238506" y="411480"/>
                  </a:lnTo>
                  <a:lnTo>
                    <a:pt x="238506" y="548639"/>
                  </a:lnTo>
                  <a:lnTo>
                    <a:pt x="477012" y="274319"/>
                  </a:lnTo>
                  <a:lnTo>
                    <a:pt x="23850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96817" y="3562349"/>
              <a:ext cx="477520" cy="548640"/>
            </a:xfrm>
            <a:custGeom>
              <a:avLst/>
              <a:gdLst/>
              <a:ahLst/>
              <a:cxnLst/>
              <a:rect l="l" t="t" r="r" b="b"/>
              <a:pathLst>
                <a:path w="477520" h="548639">
                  <a:moveTo>
                    <a:pt x="238506" y="548639"/>
                  </a:moveTo>
                  <a:lnTo>
                    <a:pt x="238506" y="411480"/>
                  </a:lnTo>
                  <a:lnTo>
                    <a:pt x="0" y="411480"/>
                  </a:lnTo>
                  <a:lnTo>
                    <a:pt x="0" y="137160"/>
                  </a:lnTo>
                  <a:lnTo>
                    <a:pt x="238506" y="137160"/>
                  </a:lnTo>
                  <a:lnTo>
                    <a:pt x="238506" y="0"/>
                  </a:lnTo>
                  <a:lnTo>
                    <a:pt x="477012" y="274319"/>
                  </a:lnTo>
                  <a:lnTo>
                    <a:pt x="238506" y="548639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25033" y="3775582"/>
              <a:ext cx="631190" cy="286385"/>
            </a:xfrm>
            <a:custGeom>
              <a:avLst/>
              <a:gdLst/>
              <a:ahLst/>
              <a:cxnLst/>
              <a:rect l="l" t="t" r="r" b="b"/>
              <a:pathLst>
                <a:path w="631189" h="286385">
                  <a:moveTo>
                    <a:pt x="225425" y="0"/>
                  </a:moveTo>
                  <a:lnTo>
                    <a:pt x="0" y="126619"/>
                  </a:lnTo>
                  <a:lnTo>
                    <a:pt x="225425" y="274320"/>
                  </a:lnTo>
                  <a:lnTo>
                    <a:pt x="225425" y="230124"/>
                  </a:lnTo>
                  <a:lnTo>
                    <a:pt x="281681" y="236335"/>
                  </a:lnTo>
                  <a:lnTo>
                    <a:pt x="335030" y="243872"/>
                  </a:lnTo>
                  <a:lnTo>
                    <a:pt x="385127" y="252666"/>
                  </a:lnTo>
                  <a:lnTo>
                    <a:pt x="431625" y="262645"/>
                  </a:lnTo>
                  <a:lnTo>
                    <a:pt x="474180" y="273739"/>
                  </a:lnTo>
                  <a:lnTo>
                    <a:pt x="512444" y="285877"/>
                  </a:lnTo>
                  <a:lnTo>
                    <a:pt x="557722" y="267490"/>
                  </a:lnTo>
                  <a:lnTo>
                    <a:pt x="592007" y="248194"/>
                  </a:lnTo>
                  <a:lnTo>
                    <a:pt x="615471" y="228254"/>
                  </a:lnTo>
                  <a:lnTo>
                    <a:pt x="628287" y="207936"/>
                  </a:lnTo>
                  <a:lnTo>
                    <a:pt x="630628" y="187505"/>
                  </a:lnTo>
                  <a:lnTo>
                    <a:pt x="622665" y="167227"/>
                  </a:lnTo>
                  <a:lnTo>
                    <a:pt x="576518" y="128190"/>
                  </a:lnTo>
                  <a:lnTo>
                    <a:pt x="538680" y="109962"/>
                  </a:lnTo>
                  <a:lnTo>
                    <a:pt x="491228" y="92948"/>
                  </a:lnTo>
                  <a:lnTo>
                    <a:pt x="434335" y="77415"/>
                  </a:lnTo>
                  <a:lnTo>
                    <a:pt x="368173" y="63627"/>
                  </a:lnTo>
                  <a:lnTo>
                    <a:pt x="299275" y="52768"/>
                  </a:lnTo>
                  <a:lnTo>
                    <a:pt x="225425" y="44196"/>
                  </a:lnTo>
                  <a:lnTo>
                    <a:pt x="22542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25033" y="3968495"/>
              <a:ext cx="631190" cy="345440"/>
            </a:xfrm>
            <a:custGeom>
              <a:avLst/>
              <a:gdLst/>
              <a:ahLst/>
              <a:cxnLst/>
              <a:rect l="l" t="t" r="r" b="b"/>
              <a:pathLst>
                <a:path w="631189" h="345439">
                  <a:moveTo>
                    <a:pt x="630936" y="0"/>
                  </a:moveTo>
                  <a:lnTo>
                    <a:pt x="614274" y="36533"/>
                  </a:lnTo>
                  <a:lnTo>
                    <a:pt x="566812" y="70061"/>
                  </a:lnTo>
                  <a:lnTo>
                    <a:pt x="492336" y="99630"/>
                  </a:lnTo>
                  <a:lnTo>
                    <a:pt x="446150" y="112633"/>
                  </a:lnTo>
                  <a:lnTo>
                    <a:pt x="394631" y="124288"/>
                  </a:lnTo>
                  <a:lnTo>
                    <a:pt x="338251" y="134477"/>
                  </a:lnTo>
                  <a:lnTo>
                    <a:pt x="277483" y="143080"/>
                  </a:lnTo>
                  <a:lnTo>
                    <a:pt x="212801" y="149979"/>
                  </a:lnTo>
                  <a:lnTo>
                    <a:pt x="144677" y="155054"/>
                  </a:lnTo>
                  <a:lnTo>
                    <a:pt x="73586" y="158187"/>
                  </a:lnTo>
                  <a:lnTo>
                    <a:pt x="0" y="159257"/>
                  </a:lnTo>
                  <a:lnTo>
                    <a:pt x="0" y="345185"/>
                  </a:lnTo>
                  <a:lnTo>
                    <a:pt x="73586" y="344115"/>
                  </a:lnTo>
                  <a:lnTo>
                    <a:pt x="144677" y="340982"/>
                  </a:lnTo>
                  <a:lnTo>
                    <a:pt x="212801" y="335907"/>
                  </a:lnTo>
                  <a:lnTo>
                    <a:pt x="277483" y="329008"/>
                  </a:lnTo>
                  <a:lnTo>
                    <a:pt x="338251" y="320405"/>
                  </a:lnTo>
                  <a:lnTo>
                    <a:pt x="394631" y="310216"/>
                  </a:lnTo>
                  <a:lnTo>
                    <a:pt x="446150" y="298561"/>
                  </a:lnTo>
                  <a:lnTo>
                    <a:pt x="492336" y="285558"/>
                  </a:lnTo>
                  <a:lnTo>
                    <a:pt x="532714" y="271328"/>
                  </a:lnTo>
                  <a:lnTo>
                    <a:pt x="594156" y="239661"/>
                  </a:lnTo>
                  <a:lnTo>
                    <a:pt x="626691" y="204511"/>
                  </a:lnTo>
                  <a:lnTo>
                    <a:pt x="630936" y="185927"/>
                  </a:lnTo>
                  <a:lnTo>
                    <a:pt x="630936" y="0"/>
                  </a:lnTo>
                  <a:close/>
                </a:path>
              </a:pathLst>
            </a:custGeom>
            <a:solidFill>
              <a:srgbClr val="CD9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777485" y="4388942"/>
            <a:ext cx="1563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Execute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Command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76320" y="367169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3336" y="372745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422650" y="4053585"/>
            <a:ext cx="497840" cy="568960"/>
            <a:chOff x="3422650" y="4053585"/>
            <a:chExt cx="497840" cy="568960"/>
          </a:xfrm>
        </p:grpSpPr>
        <p:sp>
          <p:nvSpPr>
            <p:cNvPr id="21" name="object 21"/>
            <p:cNvSpPr/>
            <p:nvPr/>
          </p:nvSpPr>
          <p:spPr>
            <a:xfrm>
              <a:off x="3432810" y="4063745"/>
              <a:ext cx="477520" cy="548640"/>
            </a:xfrm>
            <a:custGeom>
              <a:avLst/>
              <a:gdLst/>
              <a:ahLst/>
              <a:cxnLst/>
              <a:rect l="l" t="t" r="r" b="b"/>
              <a:pathLst>
                <a:path w="477520" h="548639">
                  <a:moveTo>
                    <a:pt x="238505" y="0"/>
                  </a:moveTo>
                  <a:lnTo>
                    <a:pt x="0" y="274319"/>
                  </a:lnTo>
                  <a:lnTo>
                    <a:pt x="238505" y="548639"/>
                  </a:lnTo>
                  <a:lnTo>
                    <a:pt x="238505" y="411479"/>
                  </a:lnTo>
                  <a:lnTo>
                    <a:pt x="477012" y="411479"/>
                  </a:lnTo>
                  <a:lnTo>
                    <a:pt x="477012" y="137159"/>
                  </a:lnTo>
                  <a:lnTo>
                    <a:pt x="238505" y="137159"/>
                  </a:lnTo>
                  <a:lnTo>
                    <a:pt x="23850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32810" y="4063745"/>
              <a:ext cx="477520" cy="548640"/>
            </a:xfrm>
            <a:custGeom>
              <a:avLst/>
              <a:gdLst/>
              <a:ahLst/>
              <a:cxnLst/>
              <a:rect l="l" t="t" r="r" b="b"/>
              <a:pathLst>
                <a:path w="477520" h="548639">
                  <a:moveTo>
                    <a:pt x="238505" y="548639"/>
                  </a:moveTo>
                  <a:lnTo>
                    <a:pt x="238505" y="411479"/>
                  </a:lnTo>
                  <a:lnTo>
                    <a:pt x="477012" y="411479"/>
                  </a:lnTo>
                  <a:lnTo>
                    <a:pt x="477012" y="137159"/>
                  </a:lnTo>
                  <a:lnTo>
                    <a:pt x="238505" y="137159"/>
                  </a:lnTo>
                  <a:lnTo>
                    <a:pt x="238505" y="0"/>
                  </a:lnTo>
                  <a:lnTo>
                    <a:pt x="0" y="274319"/>
                  </a:lnTo>
                  <a:lnTo>
                    <a:pt x="238505" y="548639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153917" y="4053720"/>
            <a:ext cx="966469" cy="76517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550545">
              <a:lnSpc>
                <a:spcPct val="100000"/>
              </a:lnSpc>
              <a:spcBef>
                <a:spcPts val="102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600" spc="-10" dirty="0">
                <a:latin typeface="Calibri"/>
                <a:cs typeface="Calibri"/>
              </a:rPr>
              <a:t>Send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Mode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342389" y="3765422"/>
            <a:ext cx="651510" cy="558800"/>
            <a:chOff x="1342389" y="3765422"/>
            <a:chExt cx="651510" cy="558800"/>
          </a:xfrm>
        </p:grpSpPr>
        <p:sp>
          <p:nvSpPr>
            <p:cNvPr id="25" name="object 25"/>
            <p:cNvSpPr/>
            <p:nvPr/>
          </p:nvSpPr>
          <p:spPr>
            <a:xfrm>
              <a:off x="1352879" y="3775582"/>
              <a:ext cx="631190" cy="286385"/>
            </a:xfrm>
            <a:custGeom>
              <a:avLst/>
              <a:gdLst/>
              <a:ahLst/>
              <a:cxnLst/>
              <a:rect l="l" t="t" r="r" b="b"/>
              <a:pathLst>
                <a:path w="631189" h="286385">
                  <a:moveTo>
                    <a:pt x="405181" y="0"/>
                  </a:moveTo>
                  <a:lnTo>
                    <a:pt x="405181" y="44196"/>
                  </a:lnTo>
                  <a:lnTo>
                    <a:pt x="367696" y="48196"/>
                  </a:lnTo>
                  <a:lnTo>
                    <a:pt x="331331" y="52768"/>
                  </a:lnTo>
                  <a:lnTo>
                    <a:pt x="262433" y="63627"/>
                  </a:lnTo>
                  <a:lnTo>
                    <a:pt x="196272" y="77415"/>
                  </a:lnTo>
                  <a:lnTo>
                    <a:pt x="139381" y="92948"/>
                  </a:lnTo>
                  <a:lnTo>
                    <a:pt x="91933" y="109962"/>
                  </a:lnTo>
                  <a:lnTo>
                    <a:pt x="54098" y="128190"/>
                  </a:lnTo>
                  <a:lnTo>
                    <a:pt x="7960" y="167227"/>
                  </a:lnTo>
                  <a:lnTo>
                    <a:pt x="0" y="187505"/>
                  </a:lnTo>
                  <a:lnTo>
                    <a:pt x="2341" y="207936"/>
                  </a:lnTo>
                  <a:lnTo>
                    <a:pt x="15156" y="228254"/>
                  </a:lnTo>
                  <a:lnTo>
                    <a:pt x="38616" y="248194"/>
                  </a:lnTo>
                  <a:lnTo>
                    <a:pt x="72894" y="267490"/>
                  </a:lnTo>
                  <a:lnTo>
                    <a:pt x="118161" y="285877"/>
                  </a:lnTo>
                  <a:lnTo>
                    <a:pt x="156426" y="273739"/>
                  </a:lnTo>
                  <a:lnTo>
                    <a:pt x="198980" y="262645"/>
                  </a:lnTo>
                  <a:lnTo>
                    <a:pt x="245479" y="252666"/>
                  </a:lnTo>
                  <a:lnTo>
                    <a:pt x="295575" y="243872"/>
                  </a:lnTo>
                  <a:lnTo>
                    <a:pt x="348925" y="236335"/>
                  </a:lnTo>
                  <a:lnTo>
                    <a:pt x="405181" y="230124"/>
                  </a:lnTo>
                  <a:lnTo>
                    <a:pt x="405181" y="274320"/>
                  </a:lnTo>
                  <a:lnTo>
                    <a:pt x="630606" y="126619"/>
                  </a:lnTo>
                  <a:lnTo>
                    <a:pt x="40518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52549" y="3968495"/>
              <a:ext cx="631190" cy="345440"/>
            </a:xfrm>
            <a:custGeom>
              <a:avLst/>
              <a:gdLst/>
              <a:ahLst/>
              <a:cxnLst/>
              <a:rect l="l" t="t" r="r" b="b"/>
              <a:pathLst>
                <a:path w="631189" h="345439">
                  <a:moveTo>
                    <a:pt x="0" y="0"/>
                  </a:moveTo>
                  <a:lnTo>
                    <a:pt x="0" y="185927"/>
                  </a:lnTo>
                  <a:lnTo>
                    <a:pt x="4244" y="204511"/>
                  </a:lnTo>
                  <a:lnTo>
                    <a:pt x="36779" y="239661"/>
                  </a:lnTo>
                  <a:lnTo>
                    <a:pt x="98221" y="271328"/>
                  </a:lnTo>
                  <a:lnTo>
                    <a:pt x="138599" y="285558"/>
                  </a:lnTo>
                  <a:lnTo>
                    <a:pt x="184784" y="298561"/>
                  </a:lnTo>
                  <a:lnTo>
                    <a:pt x="236304" y="310216"/>
                  </a:lnTo>
                  <a:lnTo>
                    <a:pt x="292684" y="320405"/>
                  </a:lnTo>
                  <a:lnTo>
                    <a:pt x="353452" y="329008"/>
                  </a:lnTo>
                  <a:lnTo>
                    <a:pt x="418134" y="335907"/>
                  </a:lnTo>
                  <a:lnTo>
                    <a:pt x="486258" y="340982"/>
                  </a:lnTo>
                  <a:lnTo>
                    <a:pt x="557349" y="344115"/>
                  </a:lnTo>
                  <a:lnTo>
                    <a:pt x="630936" y="345185"/>
                  </a:lnTo>
                  <a:lnTo>
                    <a:pt x="630936" y="159257"/>
                  </a:lnTo>
                  <a:lnTo>
                    <a:pt x="557349" y="158187"/>
                  </a:lnTo>
                  <a:lnTo>
                    <a:pt x="486258" y="155054"/>
                  </a:lnTo>
                  <a:lnTo>
                    <a:pt x="418134" y="149979"/>
                  </a:lnTo>
                  <a:lnTo>
                    <a:pt x="353452" y="143080"/>
                  </a:lnTo>
                  <a:lnTo>
                    <a:pt x="292684" y="134477"/>
                  </a:lnTo>
                  <a:lnTo>
                    <a:pt x="236304" y="124288"/>
                  </a:lnTo>
                  <a:lnTo>
                    <a:pt x="184784" y="112633"/>
                  </a:lnTo>
                  <a:lnTo>
                    <a:pt x="138599" y="99630"/>
                  </a:lnTo>
                  <a:lnTo>
                    <a:pt x="98221" y="85400"/>
                  </a:lnTo>
                  <a:lnTo>
                    <a:pt x="36779" y="53733"/>
                  </a:lnTo>
                  <a:lnTo>
                    <a:pt x="4244" y="185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9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52549" y="3775582"/>
              <a:ext cx="631190" cy="538480"/>
            </a:xfrm>
            <a:custGeom>
              <a:avLst/>
              <a:gdLst/>
              <a:ahLst/>
              <a:cxnLst/>
              <a:rect l="l" t="t" r="r" b="b"/>
              <a:pathLst>
                <a:path w="631189" h="538479">
                  <a:moveTo>
                    <a:pt x="0" y="192913"/>
                  </a:moveTo>
                  <a:lnTo>
                    <a:pt x="16661" y="229446"/>
                  </a:lnTo>
                  <a:lnTo>
                    <a:pt x="64123" y="262974"/>
                  </a:lnTo>
                  <a:lnTo>
                    <a:pt x="138599" y="292543"/>
                  </a:lnTo>
                  <a:lnTo>
                    <a:pt x="184784" y="305546"/>
                  </a:lnTo>
                  <a:lnTo>
                    <a:pt x="236304" y="317201"/>
                  </a:lnTo>
                  <a:lnTo>
                    <a:pt x="292684" y="327390"/>
                  </a:lnTo>
                  <a:lnTo>
                    <a:pt x="353452" y="335993"/>
                  </a:lnTo>
                  <a:lnTo>
                    <a:pt x="418134" y="342892"/>
                  </a:lnTo>
                  <a:lnTo>
                    <a:pt x="486258" y="347967"/>
                  </a:lnTo>
                  <a:lnTo>
                    <a:pt x="557349" y="351100"/>
                  </a:lnTo>
                  <a:lnTo>
                    <a:pt x="630936" y="352171"/>
                  </a:lnTo>
                  <a:lnTo>
                    <a:pt x="630936" y="538099"/>
                  </a:lnTo>
                  <a:lnTo>
                    <a:pt x="557349" y="537028"/>
                  </a:lnTo>
                  <a:lnTo>
                    <a:pt x="486258" y="533895"/>
                  </a:lnTo>
                  <a:lnTo>
                    <a:pt x="418134" y="528820"/>
                  </a:lnTo>
                  <a:lnTo>
                    <a:pt x="353452" y="521921"/>
                  </a:lnTo>
                  <a:lnTo>
                    <a:pt x="292684" y="513318"/>
                  </a:lnTo>
                  <a:lnTo>
                    <a:pt x="236304" y="503129"/>
                  </a:lnTo>
                  <a:lnTo>
                    <a:pt x="184784" y="491474"/>
                  </a:lnTo>
                  <a:lnTo>
                    <a:pt x="138599" y="478471"/>
                  </a:lnTo>
                  <a:lnTo>
                    <a:pt x="98221" y="464241"/>
                  </a:lnTo>
                  <a:lnTo>
                    <a:pt x="36779" y="432574"/>
                  </a:lnTo>
                  <a:lnTo>
                    <a:pt x="4244" y="397424"/>
                  </a:lnTo>
                  <a:lnTo>
                    <a:pt x="0" y="378841"/>
                  </a:lnTo>
                  <a:lnTo>
                    <a:pt x="0" y="192913"/>
                  </a:lnTo>
                  <a:lnTo>
                    <a:pt x="18727" y="154403"/>
                  </a:lnTo>
                  <a:lnTo>
                    <a:pt x="72404" y="118893"/>
                  </a:lnTo>
                  <a:lnTo>
                    <a:pt x="111172" y="102695"/>
                  </a:lnTo>
                  <a:lnTo>
                    <a:pt x="157267" y="87766"/>
                  </a:lnTo>
                  <a:lnTo>
                    <a:pt x="210219" y="74278"/>
                  </a:lnTo>
                  <a:lnTo>
                    <a:pt x="269556" y="62405"/>
                  </a:lnTo>
                  <a:lnTo>
                    <a:pt x="334810" y="52320"/>
                  </a:lnTo>
                  <a:lnTo>
                    <a:pt x="405511" y="44196"/>
                  </a:lnTo>
                  <a:lnTo>
                    <a:pt x="405511" y="0"/>
                  </a:lnTo>
                  <a:lnTo>
                    <a:pt x="630936" y="126619"/>
                  </a:lnTo>
                  <a:lnTo>
                    <a:pt x="405511" y="274320"/>
                  </a:lnTo>
                  <a:lnTo>
                    <a:pt x="405511" y="230124"/>
                  </a:lnTo>
                  <a:lnTo>
                    <a:pt x="349254" y="236335"/>
                  </a:lnTo>
                  <a:lnTo>
                    <a:pt x="295905" y="243872"/>
                  </a:lnTo>
                  <a:lnTo>
                    <a:pt x="245808" y="252666"/>
                  </a:lnTo>
                  <a:lnTo>
                    <a:pt x="199310" y="262645"/>
                  </a:lnTo>
                  <a:lnTo>
                    <a:pt x="156755" y="273739"/>
                  </a:lnTo>
                  <a:lnTo>
                    <a:pt x="118490" y="285877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129995" y="4367910"/>
            <a:ext cx="12020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Execute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Mode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38122" y="373608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487169" y="2614929"/>
            <a:ext cx="551180" cy="1104265"/>
            <a:chOff x="1487169" y="2614929"/>
            <a:chExt cx="551180" cy="1104265"/>
          </a:xfrm>
        </p:grpSpPr>
        <p:sp>
          <p:nvSpPr>
            <p:cNvPr id="31" name="object 31"/>
            <p:cNvSpPr/>
            <p:nvPr/>
          </p:nvSpPr>
          <p:spPr>
            <a:xfrm>
              <a:off x="1497329" y="2625089"/>
              <a:ext cx="530860" cy="1083945"/>
            </a:xfrm>
            <a:custGeom>
              <a:avLst/>
              <a:gdLst/>
              <a:ahLst/>
              <a:cxnLst/>
              <a:rect l="l" t="t" r="r" b="b"/>
              <a:pathLst>
                <a:path w="530860" h="1083945">
                  <a:moveTo>
                    <a:pt x="285495" y="0"/>
                  </a:moveTo>
                  <a:lnTo>
                    <a:pt x="285495" y="126364"/>
                  </a:lnTo>
                  <a:lnTo>
                    <a:pt x="175894" y="126364"/>
                  </a:lnTo>
                  <a:lnTo>
                    <a:pt x="129131" y="132656"/>
                  </a:lnTo>
                  <a:lnTo>
                    <a:pt x="87112" y="150410"/>
                  </a:lnTo>
                  <a:lnTo>
                    <a:pt x="51514" y="177942"/>
                  </a:lnTo>
                  <a:lnTo>
                    <a:pt x="24012" y="213571"/>
                  </a:lnTo>
                  <a:lnTo>
                    <a:pt x="6282" y="255613"/>
                  </a:lnTo>
                  <a:lnTo>
                    <a:pt x="0" y="302387"/>
                  </a:lnTo>
                  <a:lnTo>
                    <a:pt x="0" y="1083564"/>
                  </a:lnTo>
                  <a:lnTo>
                    <a:pt x="172719" y="1083564"/>
                  </a:lnTo>
                  <a:lnTo>
                    <a:pt x="172719" y="300482"/>
                  </a:lnTo>
                  <a:lnTo>
                    <a:pt x="174117" y="299085"/>
                  </a:lnTo>
                  <a:lnTo>
                    <a:pt x="285495" y="299085"/>
                  </a:lnTo>
                  <a:lnTo>
                    <a:pt x="285495" y="425450"/>
                  </a:lnTo>
                  <a:lnTo>
                    <a:pt x="530351" y="212725"/>
                  </a:lnTo>
                  <a:lnTo>
                    <a:pt x="28549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97329" y="2625089"/>
              <a:ext cx="530860" cy="1083945"/>
            </a:xfrm>
            <a:custGeom>
              <a:avLst/>
              <a:gdLst/>
              <a:ahLst/>
              <a:cxnLst/>
              <a:rect l="l" t="t" r="r" b="b"/>
              <a:pathLst>
                <a:path w="530860" h="1083945">
                  <a:moveTo>
                    <a:pt x="0" y="1083564"/>
                  </a:moveTo>
                  <a:lnTo>
                    <a:pt x="0" y="302387"/>
                  </a:lnTo>
                  <a:lnTo>
                    <a:pt x="6282" y="255613"/>
                  </a:lnTo>
                  <a:lnTo>
                    <a:pt x="24012" y="213571"/>
                  </a:lnTo>
                  <a:lnTo>
                    <a:pt x="51514" y="177942"/>
                  </a:lnTo>
                  <a:lnTo>
                    <a:pt x="87112" y="150410"/>
                  </a:lnTo>
                  <a:lnTo>
                    <a:pt x="129131" y="132656"/>
                  </a:lnTo>
                  <a:lnTo>
                    <a:pt x="175894" y="126364"/>
                  </a:lnTo>
                  <a:lnTo>
                    <a:pt x="285495" y="126364"/>
                  </a:lnTo>
                  <a:lnTo>
                    <a:pt x="285495" y="0"/>
                  </a:lnTo>
                  <a:lnTo>
                    <a:pt x="530351" y="212725"/>
                  </a:lnTo>
                  <a:lnTo>
                    <a:pt x="285495" y="425450"/>
                  </a:lnTo>
                  <a:lnTo>
                    <a:pt x="285495" y="299085"/>
                  </a:lnTo>
                  <a:lnTo>
                    <a:pt x="175894" y="299085"/>
                  </a:lnTo>
                  <a:lnTo>
                    <a:pt x="174117" y="299085"/>
                  </a:lnTo>
                  <a:lnTo>
                    <a:pt x="172719" y="300482"/>
                  </a:lnTo>
                  <a:lnTo>
                    <a:pt x="172719" y="302387"/>
                  </a:lnTo>
                  <a:lnTo>
                    <a:pt x="172719" y="1083564"/>
                  </a:lnTo>
                  <a:lnTo>
                    <a:pt x="0" y="1083564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776095" y="2554753"/>
            <a:ext cx="2592705" cy="108712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80"/>
              </a:spcBef>
            </a:pPr>
            <a:r>
              <a:rPr sz="2700" baseline="-10802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2700" spc="577" baseline="-1080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Type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Command</a:t>
            </a:r>
            <a:endParaRPr sz="1600">
              <a:latin typeface="Calibri"/>
              <a:cs typeface="Calibri"/>
            </a:endParaRPr>
          </a:p>
          <a:p>
            <a:pPr marL="793115">
              <a:lnSpc>
                <a:spcPct val="100000"/>
              </a:lnSpc>
              <a:spcBef>
                <a:spcPts val="58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51585">
              <a:lnSpc>
                <a:spcPct val="100000"/>
              </a:lnSpc>
              <a:spcBef>
                <a:spcPts val="955"/>
              </a:spcBef>
            </a:pPr>
            <a:r>
              <a:rPr sz="1600" spc="-10" dirty="0">
                <a:latin typeface="Calibri"/>
                <a:cs typeface="Calibri"/>
              </a:rPr>
              <a:t>Send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Command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456931" y="1229867"/>
            <a:ext cx="4212590" cy="4464050"/>
            <a:chOff x="7456931" y="1229867"/>
            <a:chExt cx="4212590" cy="4464050"/>
          </a:xfrm>
        </p:grpSpPr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6931" y="1229867"/>
              <a:ext cx="3075431" cy="446379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83446" y="1685543"/>
              <a:ext cx="2882773" cy="24841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783446" y="1685543"/>
              <a:ext cx="2882900" cy="248920"/>
            </a:xfrm>
            <a:custGeom>
              <a:avLst/>
              <a:gdLst/>
              <a:ahLst/>
              <a:cxnLst/>
              <a:rect l="l" t="t" r="r" b="b"/>
              <a:pathLst>
                <a:path w="2882900" h="248919">
                  <a:moveTo>
                    <a:pt x="258445" y="41401"/>
                  </a:moveTo>
                  <a:lnTo>
                    <a:pt x="261699" y="25288"/>
                  </a:lnTo>
                  <a:lnTo>
                    <a:pt x="270573" y="12128"/>
                  </a:lnTo>
                  <a:lnTo>
                    <a:pt x="283733" y="3254"/>
                  </a:lnTo>
                  <a:lnTo>
                    <a:pt x="299847" y="0"/>
                  </a:lnTo>
                  <a:lnTo>
                    <a:pt x="695832" y="0"/>
                  </a:lnTo>
                  <a:lnTo>
                    <a:pt x="1351914" y="0"/>
                  </a:lnTo>
                  <a:lnTo>
                    <a:pt x="2841371" y="0"/>
                  </a:lnTo>
                  <a:lnTo>
                    <a:pt x="2857484" y="3254"/>
                  </a:lnTo>
                  <a:lnTo>
                    <a:pt x="2870644" y="12128"/>
                  </a:lnTo>
                  <a:lnTo>
                    <a:pt x="2879518" y="25288"/>
                  </a:lnTo>
                  <a:lnTo>
                    <a:pt x="2882773" y="41401"/>
                  </a:lnTo>
                  <a:lnTo>
                    <a:pt x="2882773" y="144906"/>
                  </a:lnTo>
                  <a:lnTo>
                    <a:pt x="2882773" y="207009"/>
                  </a:lnTo>
                  <a:lnTo>
                    <a:pt x="2879518" y="223123"/>
                  </a:lnTo>
                  <a:lnTo>
                    <a:pt x="2870644" y="236283"/>
                  </a:lnTo>
                  <a:lnTo>
                    <a:pt x="2857484" y="245157"/>
                  </a:lnTo>
                  <a:lnTo>
                    <a:pt x="2841371" y="248411"/>
                  </a:lnTo>
                  <a:lnTo>
                    <a:pt x="1351914" y="248411"/>
                  </a:lnTo>
                  <a:lnTo>
                    <a:pt x="695832" y="248411"/>
                  </a:lnTo>
                  <a:lnTo>
                    <a:pt x="299847" y="248411"/>
                  </a:lnTo>
                  <a:lnTo>
                    <a:pt x="283733" y="245157"/>
                  </a:lnTo>
                  <a:lnTo>
                    <a:pt x="270573" y="236283"/>
                  </a:lnTo>
                  <a:lnTo>
                    <a:pt x="261699" y="223123"/>
                  </a:lnTo>
                  <a:lnTo>
                    <a:pt x="258445" y="207009"/>
                  </a:lnTo>
                  <a:lnTo>
                    <a:pt x="0" y="152907"/>
                  </a:lnTo>
                  <a:lnTo>
                    <a:pt x="258445" y="144906"/>
                  </a:lnTo>
                  <a:lnTo>
                    <a:pt x="258445" y="41401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147175" y="1696592"/>
            <a:ext cx="2414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Enter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Command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turn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 green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574665" y="1906397"/>
            <a:ext cx="1871980" cy="256540"/>
            <a:chOff x="5574665" y="1906397"/>
            <a:chExt cx="1871980" cy="256540"/>
          </a:xfrm>
        </p:grpSpPr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7840" y="1909572"/>
              <a:ext cx="1865376" cy="249936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577840" y="1909572"/>
              <a:ext cx="1865630" cy="250190"/>
            </a:xfrm>
            <a:custGeom>
              <a:avLst/>
              <a:gdLst/>
              <a:ahLst/>
              <a:cxnLst/>
              <a:rect l="l" t="t" r="r" b="b"/>
              <a:pathLst>
                <a:path w="1865629" h="250189">
                  <a:moveTo>
                    <a:pt x="0" y="41655"/>
                  </a:moveTo>
                  <a:lnTo>
                    <a:pt x="3276" y="25449"/>
                  </a:lnTo>
                  <a:lnTo>
                    <a:pt x="12207" y="12207"/>
                  </a:lnTo>
                  <a:lnTo>
                    <a:pt x="25449" y="3276"/>
                  </a:lnTo>
                  <a:lnTo>
                    <a:pt x="41656" y="0"/>
                  </a:lnTo>
                  <a:lnTo>
                    <a:pt x="999236" y="0"/>
                  </a:lnTo>
                  <a:lnTo>
                    <a:pt x="1427480" y="0"/>
                  </a:lnTo>
                  <a:lnTo>
                    <a:pt x="1671319" y="0"/>
                  </a:lnTo>
                  <a:lnTo>
                    <a:pt x="1687526" y="3276"/>
                  </a:lnTo>
                  <a:lnTo>
                    <a:pt x="1700768" y="12207"/>
                  </a:lnTo>
                  <a:lnTo>
                    <a:pt x="1709699" y="25449"/>
                  </a:lnTo>
                  <a:lnTo>
                    <a:pt x="1712976" y="41655"/>
                  </a:lnTo>
                  <a:lnTo>
                    <a:pt x="1712976" y="145795"/>
                  </a:lnTo>
                  <a:lnTo>
                    <a:pt x="1865376" y="137413"/>
                  </a:lnTo>
                  <a:lnTo>
                    <a:pt x="1712976" y="208279"/>
                  </a:lnTo>
                  <a:lnTo>
                    <a:pt x="1709699" y="224486"/>
                  </a:lnTo>
                  <a:lnTo>
                    <a:pt x="1700768" y="237728"/>
                  </a:lnTo>
                  <a:lnTo>
                    <a:pt x="1687526" y="246659"/>
                  </a:lnTo>
                  <a:lnTo>
                    <a:pt x="1671319" y="249936"/>
                  </a:lnTo>
                  <a:lnTo>
                    <a:pt x="1427480" y="249936"/>
                  </a:lnTo>
                  <a:lnTo>
                    <a:pt x="999236" y="249936"/>
                  </a:lnTo>
                  <a:lnTo>
                    <a:pt x="41656" y="249936"/>
                  </a:lnTo>
                  <a:lnTo>
                    <a:pt x="25449" y="246659"/>
                  </a:lnTo>
                  <a:lnTo>
                    <a:pt x="12207" y="237728"/>
                  </a:lnTo>
                  <a:lnTo>
                    <a:pt x="3276" y="224486"/>
                  </a:lnTo>
                  <a:lnTo>
                    <a:pt x="0" y="208279"/>
                  </a:lnTo>
                  <a:lnTo>
                    <a:pt x="0" y="145795"/>
                  </a:lnTo>
                  <a:lnTo>
                    <a:pt x="0" y="41655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683122" y="1921890"/>
            <a:ext cx="1501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mode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green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color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777985" y="2394076"/>
            <a:ext cx="2812415" cy="255270"/>
            <a:chOff x="8777985" y="2394076"/>
            <a:chExt cx="2812415" cy="255270"/>
          </a:xfrm>
        </p:grpSpPr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81160" y="2397251"/>
              <a:ext cx="2805811" cy="24841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8781160" y="2397251"/>
              <a:ext cx="2806065" cy="248920"/>
            </a:xfrm>
            <a:custGeom>
              <a:avLst/>
              <a:gdLst/>
              <a:ahLst/>
              <a:cxnLst/>
              <a:rect l="l" t="t" r="r" b="b"/>
              <a:pathLst>
                <a:path w="2806065" h="248919">
                  <a:moveTo>
                    <a:pt x="260731" y="41401"/>
                  </a:moveTo>
                  <a:lnTo>
                    <a:pt x="263985" y="25288"/>
                  </a:lnTo>
                  <a:lnTo>
                    <a:pt x="272859" y="12128"/>
                  </a:lnTo>
                  <a:lnTo>
                    <a:pt x="286019" y="3254"/>
                  </a:lnTo>
                  <a:lnTo>
                    <a:pt x="302133" y="0"/>
                  </a:lnTo>
                  <a:lnTo>
                    <a:pt x="684911" y="0"/>
                  </a:lnTo>
                  <a:lnTo>
                    <a:pt x="1321181" y="0"/>
                  </a:lnTo>
                  <a:lnTo>
                    <a:pt x="2764409" y="0"/>
                  </a:lnTo>
                  <a:lnTo>
                    <a:pt x="2780522" y="3254"/>
                  </a:lnTo>
                  <a:lnTo>
                    <a:pt x="2793682" y="12128"/>
                  </a:lnTo>
                  <a:lnTo>
                    <a:pt x="2802556" y="25288"/>
                  </a:lnTo>
                  <a:lnTo>
                    <a:pt x="2805811" y="41401"/>
                  </a:lnTo>
                  <a:lnTo>
                    <a:pt x="2805811" y="144907"/>
                  </a:lnTo>
                  <a:lnTo>
                    <a:pt x="2805811" y="207010"/>
                  </a:lnTo>
                  <a:lnTo>
                    <a:pt x="2802556" y="223123"/>
                  </a:lnTo>
                  <a:lnTo>
                    <a:pt x="2793682" y="236283"/>
                  </a:lnTo>
                  <a:lnTo>
                    <a:pt x="2780522" y="245157"/>
                  </a:lnTo>
                  <a:lnTo>
                    <a:pt x="2764409" y="248412"/>
                  </a:lnTo>
                  <a:lnTo>
                    <a:pt x="1321181" y="248412"/>
                  </a:lnTo>
                  <a:lnTo>
                    <a:pt x="684911" y="248412"/>
                  </a:lnTo>
                  <a:lnTo>
                    <a:pt x="302133" y="248412"/>
                  </a:lnTo>
                  <a:lnTo>
                    <a:pt x="286019" y="245157"/>
                  </a:lnTo>
                  <a:lnTo>
                    <a:pt x="272859" y="236283"/>
                  </a:lnTo>
                  <a:lnTo>
                    <a:pt x="263985" y="223123"/>
                  </a:lnTo>
                  <a:lnTo>
                    <a:pt x="260731" y="207010"/>
                  </a:lnTo>
                  <a:lnTo>
                    <a:pt x="0" y="161289"/>
                  </a:lnTo>
                  <a:lnTo>
                    <a:pt x="260731" y="144907"/>
                  </a:lnTo>
                  <a:lnTo>
                    <a:pt x="260731" y="41401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9148064" y="2408682"/>
            <a:ext cx="23310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Enter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Command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turn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 </a:t>
            </a:r>
            <a:r>
              <a:rPr sz="1200" dirty="0">
                <a:latin typeface="Calibri"/>
                <a:cs typeface="Calibri"/>
              </a:rPr>
              <a:t>blue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574665" y="2560192"/>
            <a:ext cx="1896745" cy="255270"/>
            <a:chOff x="5574665" y="2560192"/>
            <a:chExt cx="1896745" cy="255270"/>
          </a:xfrm>
        </p:grpSpPr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77840" y="2563367"/>
              <a:ext cx="1890394" cy="248412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577840" y="2563367"/>
              <a:ext cx="1890395" cy="248920"/>
            </a:xfrm>
            <a:custGeom>
              <a:avLst/>
              <a:gdLst/>
              <a:ahLst/>
              <a:cxnLst/>
              <a:rect l="l" t="t" r="r" b="b"/>
              <a:pathLst>
                <a:path w="1890395" h="248919">
                  <a:moveTo>
                    <a:pt x="0" y="41402"/>
                  </a:moveTo>
                  <a:lnTo>
                    <a:pt x="3254" y="25288"/>
                  </a:lnTo>
                  <a:lnTo>
                    <a:pt x="12128" y="12128"/>
                  </a:lnTo>
                  <a:lnTo>
                    <a:pt x="25288" y="3254"/>
                  </a:lnTo>
                  <a:lnTo>
                    <a:pt x="41401" y="0"/>
                  </a:lnTo>
                  <a:lnTo>
                    <a:pt x="999236" y="0"/>
                  </a:lnTo>
                  <a:lnTo>
                    <a:pt x="1427480" y="0"/>
                  </a:lnTo>
                  <a:lnTo>
                    <a:pt x="1671574" y="0"/>
                  </a:lnTo>
                  <a:lnTo>
                    <a:pt x="1687687" y="3254"/>
                  </a:lnTo>
                  <a:lnTo>
                    <a:pt x="1700847" y="12128"/>
                  </a:lnTo>
                  <a:lnTo>
                    <a:pt x="1709721" y="25288"/>
                  </a:lnTo>
                  <a:lnTo>
                    <a:pt x="1712976" y="41402"/>
                  </a:lnTo>
                  <a:lnTo>
                    <a:pt x="1712976" y="144907"/>
                  </a:lnTo>
                  <a:lnTo>
                    <a:pt x="1890394" y="194818"/>
                  </a:lnTo>
                  <a:lnTo>
                    <a:pt x="1712976" y="207010"/>
                  </a:lnTo>
                  <a:lnTo>
                    <a:pt x="1709721" y="223123"/>
                  </a:lnTo>
                  <a:lnTo>
                    <a:pt x="1700847" y="236283"/>
                  </a:lnTo>
                  <a:lnTo>
                    <a:pt x="1687687" y="245157"/>
                  </a:lnTo>
                  <a:lnTo>
                    <a:pt x="1671574" y="248412"/>
                  </a:lnTo>
                  <a:lnTo>
                    <a:pt x="1427480" y="248412"/>
                  </a:lnTo>
                  <a:lnTo>
                    <a:pt x="999236" y="248412"/>
                  </a:lnTo>
                  <a:lnTo>
                    <a:pt x="41401" y="248412"/>
                  </a:lnTo>
                  <a:lnTo>
                    <a:pt x="25288" y="245157"/>
                  </a:lnTo>
                  <a:lnTo>
                    <a:pt x="12128" y="236283"/>
                  </a:lnTo>
                  <a:lnTo>
                    <a:pt x="3254" y="223123"/>
                  </a:lnTo>
                  <a:lnTo>
                    <a:pt x="0" y="207010"/>
                  </a:lnTo>
                  <a:lnTo>
                    <a:pt x="0" y="144907"/>
                  </a:lnTo>
                  <a:lnTo>
                    <a:pt x="0" y="41402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696839" y="2575686"/>
            <a:ext cx="1475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mode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45" dirty="0">
                <a:latin typeface="Calibri"/>
                <a:cs typeface="Calibri"/>
              </a:rPr>
              <a:t>y,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white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color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8772906" y="3105785"/>
            <a:ext cx="2776220" cy="255270"/>
            <a:chOff x="8772906" y="3105785"/>
            <a:chExt cx="2776220" cy="255270"/>
          </a:xfrm>
        </p:grpSpPr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76081" y="3108960"/>
              <a:ext cx="2769743" cy="248412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8776081" y="3108960"/>
              <a:ext cx="2769870" cy="248920"/>
            </a:xfrm>
            <a:custGeom>
              <a:avLst/>
              <a:gdLst/>
              <a:ahLst/>
              <a:cxnLst/>
              <a:rect l="l" t="t" r="r" b="b"/>
              <a:pathLst>
                <a:path w="2769870" h="248920">
                  <a:moveTo>
                    <a:pt x="265811" y="41401"/>
                  </a:moveTo>
                  <a:lnTo>
                    <a:pt x="269065" y="25288"/>
                  </a:lnTo>
                  <a:lnTo>
                    <a:pt x="277939" y="12128"/>
                  </a:lnTo>
                  <a:lnTo>
                    <a:pt x="291099" y="3254"/>
                  </a:lnTo>
                  <a:lnTo>
                    <a:pt x="307213" y="0"/>
                  </a:lnTo>
                  <a:lnTo>
                    <a:pt x="683133" y="0"/>
                  </a:lnTo>
                  <a:lnTo>
                    <a:pt x="1309116" y="0"/>
                  </a:lnTo>
                  <a:lnTo>
                    <a:pt x="2728341" y="0"/>
                  </a:lnTo>
                  <a:lnTo>
                    <a:pt x="2744454" y="3254"/>
                  </a:lnTo>
                  <a:lnTo>
                    <a:pt x="2757614" y="12128"/>
                  </a:lnTo>
                  <a:lnTo>
                    <a:pt x="2766488" y="25288"/>
                  </a:lnTo>
                  <a:lnTo>
                    <a:pt x="2769743" y="41401"/>
                  </a:lnTo>
                  <a:lnTo>
                    <a:pt x="2769743" y="144906"/>
                  </a:lnTo>
                  <a:lnTo>
                    <a:pt x="2769743" y="207010"/>
                  </a:lnTo>
                  <a:lnTo>
                    <a:pt x="2766488" y="223123"/>
                  </a:lnTo>
                  <a:lnTo>
                    <a:pt x="2757614" y="236283"/>
                  </a:lnTo>
                  <a:lnTo>
                    <a:pt x="2744454" y="245157"/>
                  </a:lnTo>
                  <a:lnTo>
                    <a:pt x="2728341" y="248412"/>
                  </a:lnTo>
                  <a:lnTo>
                    <a:pt x="1309116" y="248412"/>
                  </a:lnTo>
                  <a:lnTo>
                    <a:pt x="683133" y="248412"/>
                  </a:lnTo>
                  <a:lnTo>
                    <a:pt x="307213" y="248412"/>
                  </a:lnTo>
                  <a:lnTo>
                    <a:pt x="291099" y="245157"/>
                  </a:lnTo>
                  <a:lnTo>
                    <a:pt x="277939" y="236283"/>
                  </a:lnTo>
                  <a:lnTo>
                    <a:pt x="269065" y="223123"/>
                  </a:lnTo>
                  <a:lnTo>
                    <a:pt x="265811" y="207010"/>
                  </a:lnTo>
                  <a:lnTo>
                    <a:pt x="0" y="152907"/>
                  </a:lnTo>
                  <a:lnTo>
                    <a:pt x="265811" y="144906"/>
                  </a:lnTo>
                  <a:lnTo>
                    <a:pt x="265811" y="41401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9160891" y="3120897"/>
            <a:ext cx="2266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Enter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Command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turn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8790431" y="3878453"/>
            <a:ext cx="3049905" cy="255270"/>
            <a:chOff x="8790431" y="3878453"/>
            <a:chExt cx="3049905" cy="255270"/>
          </a:xfrm>
        </p:grpSpPr>
        <p:pic>
          <p:nvPicPr>
            <p:cNvPr id="56" name="object 5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93606" y="3881628"/>
              <a:ext cx="3043301" cy="248412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8793606" y="3881628"/>
              <a:ext cx="3043555" cy="248920"/>
            </a:xfrm>
            <a:custGeom>
              <a:avLst/>
              <a:gdLst/>
              <a:ahLst/>
              <a:cxnLst/>
              <a:rect l="l" t="t" r="r" b="b"/>
              <a:pathLst>
                <a:path w="3043554" h="248920">
                  <a:moveTo>
                    <a:pt x="248285" y="41402"/>
                  </a:moveTo>
                  <a:lnTo>
                    <a:pt x="251539" y="25288"/>
                  </a:lnTo>
                  <a:lnTo>
                    <a:pt x="260413" y="12128"/>
                  </a:lnTo>
                  <a:lnTo>
                    <a:pt x="273573" y="3254"/>
                  </a:lnTo>
                  <a:lnTo>
                    <a:pt x="289687" y="0"/>
                  </a:lnTo>
                  <a:lnTo>
                    <a:pt x="714121" y="0"/>
                  </a:lnTo>
                  <a:lnTo>
                    <a:pt x="1412875" y="0"/>
                  </a:lnTo>
                  <a:lnTo>
                    <a:pt x="3001899" y="0"/>
                  </a:lnTo>
                  <a:lnTo>
                    <a:pt x="3018012" y="3254"/>
                  </a:lnTo>
                  <a:lnTo>
                    <a:pt x="3031172" y="12128"/>
                  </a:lnTo>
                  <a:lnTo>
                    <a:pt x="3040046" y="25288"/>
                  </a:lnTo>
                  <a:lnTo>
                    <a:pt x="3043301" y="41402"/>
                  </a:lnTo>
                  <a:lnTo>
                    <a:pt x="3043301" y="103505"/>
                  </a:lnTo>
                  <a:lnTo>
                    <a:pt x="3043301" y="207010"/>
                  </a:lnTo>
                  <a:lnTo>
                    <a:pt x="3040046" y="223123"/>
                  </a:lnTo>
                  <a:lnTo>
                    <a:pt x="3031172" y="236283"/>
                  </a:lnTo>
                  <a:lnTo>
                    <a:pt x="3018012" y="245157"/>
                  </a:lnTo>
                  <a:lnTo>
                    <a:pt x="3001899" y="248412"/>
                  </a:lnTo>
                  <a:lnTo>
                    <a:pt x="1412875" y="248412"/>
                  </a:lnTo>
                  <a:lnTo>
                    <a:pt x="714121" y="248412"/>
                  </a:lnTo>
                  <a:lnTo>
                    <a:pt x="289687" y="248412"/>
                  </a:lnTo>
                  <a:lnTo>
                    <a:pt x="273573" y="245157"/>
                  </a:lnTo>
                  <a:lnTo>
                    <a:pt x="260413" y="236283"/>
                  </a:lnTo>
                  <a:lnTo>
                    <a:pt x="251539" y="223123"/>
                  </a:lnTo>
                  <a:lnTo>
                    <a:pt x="248285" y="207010"/>
                  </a:lnTo>
                  <a:lnTo>
                    <a:pt x="248285" y="103505"/>
                  </a:lnTo>
                  <a:lnTo>
                    <a:pt x="0" y="102362"/>
                  </a:lnTo>
                  <a:lnTo>
                    <a:pt x="248285" y="41402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9139173" y="3893566"/>
            <a:ext cx="26028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Enter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Command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turn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RGB</a:t>
            </a:r>
            <a:r>
              <a:rPr sz="1200" spc="-5" dirty="0">
                <a:latin typeface="Calibri"/>
                <a:cs typeface="Calibri"/>
              </a:rPr>
              <a:t> LED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8781160" y="4279265"/>
            <a:ext cx="2767965" cy="255270"/>
            <a:chOff x="8781160" y="4279265"/>
            <a:chExt cx="2767965" cy="255270"/>
          </a:xfrm>
        </p:grpSpPr>
        <p:pic>
          <p:nvPicPr>
            <p:cNvPr id="60" name="object 6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84335" y="4282440"/>
              <a:ext cx="2761488" cy="248412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8784335" y="4282440"/>
              <a:ext cx="2761615" cy="248920"/>
            </a:xfrm>
            <a:custGeom>
              <a:avLst/>
              <a:gdLst/>
              <a:ahLst/>
              <a:cxnLst/>
              <a:rect l="l" t="t" r="r" b="b"/>
              <a:pathLst>
                <a:path w="2761615" h="248920">
                  <a:moveTo>
                    <a:pt x="257556" y="41402"/>
                  </a:moveTo>
                  <a:lnTo>
                    <a:pt x="260810" y="25288"/>
                  </a:lnTo>
                  <a:lnTo>
                    <a:pt x="269684" y="12128"/>
                  </a:lnTo>
                  <a:lnTo>
                    <a:pt x="282844" y="3254"/>
                  </a:lnTo>
                  <a:lnTo>
                    <a:pt x="298958" y="0"/>
                  </a:lnTo>
                  <a:lnTo>
                    <a:pt x="674878" y="0"/>
                  </a:lnTo>
                  <a:lnTo>
                    <a:pt x="1300861" y="0"/>
                  </a:lnTo>
                  <a:lnTo>
                    <a:pt x="2720086" y="0"/>
                  </a:lnTo>
                  <a:lnTo>
                    <a:pt x="2736199" y="3254"/>
                  </a:lnTo>
                  <a:lnTo>
                    <a:pt x="2749359" y="12128"/>
                  </a:lnTo>
                  <a:lnTo>
                    <a:pt x="2758233" y="25288"/>
                  </a:lnTo>
                  <a:lnTo>
                    <a:pt x="2761488" y="41402"/>
                  </a:lnTo>
                  <a:lnTo>
                    <a:pt x="2761488" y="144907"/>
                  </a:lnTo>
                  <a:lnTo>
                    <a:pt x="2761488" y="207010"/>
                  </a:lnTo>
                  <a:lnTo>
                    <a:pt x="2758233" y="223123"/>
                  </a:lnTo>
                  <a:lnTo>
                    <a:pt x="2749359" y="236283"/>
                  </a:lnTo>
                  <a:lnTo>
                    <a:pt x="2736199" y="245157"/>
                  </a:lnTo>
                  <a:lnTo>
                    <a:pt x="2720086" y="248412"/>
                  </a:lnTo>
                  <a:lnTo>
                    <a:pt x="1300861" y="248412"/>
                  </a:lnTo>
                  <a:lnTo>
                    <a:pt x="674878" y="248412"/>
                  </a:lnTo>
                  <a:lnTo>
                    <a:pt x="298958" y="248412"/>
                  </a:lnTo>
                  <a:lnTo>
                    <a:pt x="282844" y="245157"/>
                  </a:lnTo>
                  <a:lnTo>
                    <a:pt x="269684" y="236283"/>
                  </a:lnTo>
                  <a:lnTo>
                    <a:pt x="260810" y="223123"/>
                  </a:lnTo>
                  <a:lnTo>
                    <a:pt x="257556" y="207010"/>
                  </a:lnTo>
                  <a:lnTo>
                    <a:pt x="0" y="219456"/>
                  </a:lnTo>
                  <a:lnTo>
                    <a:pt x="257556" y="144907"/>
                  </a:lnTo>
                  <a:lnTo>
                    <a:pt x="257556" y="41402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9180703" y="4294758"/>
            <a:ext cx="2226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Enter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Command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turn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on </a:t>
            </a:r>
            <a:r>
              <a:rPr sz="1200" dirty="0">
                <a:latin typeface="Calibri"/>
                <a:cs typeface="Calibri"/>
              </a:rPr>
              <a:t>4</a:t>
            </a:r>
            <a:r>
              <a:rPr sz="1200" spc="-5" dirty="0">
                <a:latin typeface="Calibri"/>
                <a:cs typeface="Calibri"/>
              </a:rPr>
              <a:t> LEDs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8687816" y="4651121"/>
            <a:ext cx="3053715" cy="255270"/>
            <a:chOff x="8687816" y="4651121"/>
            <a:chExt cx="3053715" cy="255270"/>
          </a:xfrm>
        </p:grpSpPr>
        <p:pic>
          <p:nvPicPr>
            <p:cNvPr id="64" name="object 6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690991" y="4654296"/>
              <a:ext cx="3046856" cy="248412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8690991" y="4654296"/>
              <a:ext cx="3047365" cy="248920"/>
            </a:xfrm>
            <a:custGeom>
              <a:avLst/>
              <a:gdLst/>
              <a:ahLst/>
              <a:cxnLst/>
              <a:rect l="l" t="t" r="r" b="b"/>
              <a:pathLst>
                <a:path w="3047365" h="248920">
                  <a:moveTo>
                    <a:pt x="350900" y="41401"/>
                  </a:moveTo>
                  <a:lnTo>
                    <a:pt x="354155" y="25288"/>
                  </a:lnTo>
                  <a:lnTo>
                    <a:pt x="363029" y="12128"/>
                  </a:lnTo>
                  <a:lnTo>
                    <a:pt x="376189" y="3254"/>
                  </a:lnTo>
                  <a:lnTo>
                    <a:pt x="392302" y="0"/>
                  </a:lnTo>
                  <a:lnTo>
                    <a:pt x="800226" y="0"/>
                  </a:lnTo>
                  <a:lnTo>
                    <a:pt x="1474215" y="0"/>
                  </a:lnTo>
                  <a:lnTo>
                    <a:pt x="3005454" y="0"/>
                  </a:lnTo>
                  <a:lnTo>
                    <a:pt x="3021568" y="3254"/>
                  </a:lnTo>
                  <a:lnTo>
                    <a:pt x="3034728" y="12128"/>
                  </a:lnTo>
                  <a:lnTo>
                    <a:pt x="3043602" y="25288"/>
                  </a:lnTo>
                  <a:lnTo>
                    <a:pt x="3046856" y="41401"/>
                  </a:lnTo>
                  <a:lnTo>
                    <a:pt x="3046856" y="103504"/>
                  </a:lnTo>
                  <a:lnTo>
                    <a:pt x="3046856" y="207009"/>
                  </a:lnTo>
                  <a:lnTo>
                    <a:pt x="3043602" y="223123"/>
                  </a:lnTo>
                  <a:lnTo>
                    <a:pt x="3034728" y="236283"/>
                  </a:lnTo>
                  <a:lnTo>
                    <a:pt x="3021568" y="245157"/>
                  </a:lnTo>
                  <a:lnTo>
                    <a:pt x="3005454" y="248411"/>
                  </a:lnTo>
                  <a:lnTo>
                    <a:pt x="1474215" y="248411"/>
                  </a:lnTo>
                  <a:lnTo>
                    <a:pt x="800226" y="248411"/>
                  </a:lnTo>
                  <a:lnTo>
                    <a:pt x="392302" y="248411"/>
                  </a:lnTo>
                  <a:lnTo>
                    <a:pt x="376189" y="245157"/>
                  </a:lnTo>
                  <a:lnTo>
                    <a:pt x="363029" y="236283"/>
                  </a:lnTo>
                  <a:lnTo>
                    <a:pt x="354155" y="223123"/>
                  </a:lnTo>
                  <a:lnTo>
                    <a:pt x="350900" y="207009"/>
                  </a:lnTo>
                  <a:lnTo>
                    <a:pt x="350900" y="103504"/>
                  </a:lnTo>
                  <a:lnTo>
                    <a:pt x="0" y="41909"/>
                  </a:lnTo>
                  <a:lnTo>
                    <a:pt x="350900" y="41401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9143745" y="4666233"/>
            <a:ext cx="2490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mode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0, </a:t>
            </a:r>
            <a:r>
              <a:rPr sz="1200" spc="-5" dirty="0">
                <a:latin typeface="Calibri"/>
                <a:cs typeface="Calibri"/>
              </a:rPr>
              <a:t>LEDs </a:t>
            </a:r>
            <a:r>
              <a:rPr sz="1200" dirty="0">
                <a:latin typeface="Calibri"/>
                <a:cs typeface="Calibri"/>
              </a:rPr>
              <a:t>blink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from </a:t>
            </a:r>
            <a:r>
              <a:rPr sz="1200" spc="-5" dirty="0">
                <a:latin typeface="Calibri"/>
                <a:cs typeface="Calibri"/>
              </a:rPr>
              <a:t>left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right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5951220" y="5157342"/>
            <a:ext cx="1505585" cy="257810"/>
            <a:chOff x="5951220" y="5157342"/>
            <a:chExt cx="1505585" cy="257810"/>
          </a:xfrm>
        </p:grpSpPr>
        <p:pic>
          <p:nvPicPr>
            <p:cNvPr id="68" name="object 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54268" y="5160390"/>
              <a:ext cx="1499235" cy="251332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5954268" y="5160390"/>
              <a:ext cx="1499235" cy="251460"/>
            </a:xfrm>
            <a:custGeom>
              <a:avLst/>
              <a:gdLst/>
              <a:ahLst/>
              <a:cxnLst/>
              <a:rect l="l" t="t" r="r" b="b"/>
              <a:pathLst>
                <a:path w="1499234" h="251460">
                  <a:moveTo>
                    <a:pt x="0" y="44322"/>
                  </a:moveTo>
                  <a:lnTo>
                    <a:pt x="3254" y="28209"/>
                  </a:lnTo>
                  <a:lnTo>
                    <a:pt x="12128" y="15049"/>
                  </a:lnTo>
                  <a:lnTo>
                    <a:pt x="25288" y="6175"/>
                  </a:lnTo>
                  <a:lnTo>
                    <a:pt x="41402" y="2920"/>
                  </a:lnTo>
                  <a:lnTo>
                    <a:pt x="779653" y="2920"/>
                  </a:lnTo>
                  <a:lnTo>
                    <a:pt x="1113789" y="2920"/>
                  </a:lnTo>
                  <a:lnTo>
                    <a:pt x="1295146" y="2920"/>
                  </a:lnTo>
                  <a:lnTo>
                    <a:pt x="1311259" y="6175"/>
                  </a:lnTo>
                  <a:lnTo>
                    <a:pt x="1324419" y="15049"/>
                  </a:lnTo>
                  <a:lnTo>
                    <a:pt x="1333293" y="28209"/>
                  </a:lnTo>
                  <a:lnTo>
                    <a:pt x="1336548" y="44322"/>
                  </a:lnTo>
                  <a:lnTo>
                    <a:pt x="1499235" y="0"/>
                  </a:lnTo>
                  <a:lnTo>
                    <a:pt x="1336548" y="106425"/>
                  </a:lnTo>
                  <a:lnTo>
                    <a:pt x="1336548" y="209930"/>
                  </a:lnTo>
                  <a:lnTo>
                    <a:pt x="1333293" y="226044"/>
                  </a:lnTo>
                  <a:lnTo>
                    <a:pt x="1324419" y="239204"/>
                  </a:lnTo>
                  <a:lnTo>
                    <a:pt x="1311259" y="248078"/>
                  </a:lnTo>
                  <a:lnTo>
                    <a:pt x="1295146" y="251332"/>
                  </a:lnTo>
                  <a:lnTo>
                    <a:pt x="1113789" y="251332"/>
                  </a:lnTo>
                  <a:lnTo>
                    <a:pt x="779653" y="251332"/>
                  </a:lnTo>
                  <a:lnTo>
                    <a:pt x="41402" y="251332"/>
                  </a:lnTo>
                  <a:lnTo>
                    <a:pt x="25288" y="248078"/>
                  </a:lnTo>
                  <a:lnTo>
                    <a:pt x="12128" y="239204"/>
                  </a:lnTo>
                  <a:lnTo>
                    <a:pt x="3254" y="226044"/>
                  </a:lnTo>
                  <a:lnTo>
                    <a:pt x="0" y="209930"/>
                  </a:lnTo>
                  <a:lnTo>
                    <a:pt x="0" y="106425"/>
                  </a:lnTo>
                  <a:lnTo>
                    <a:pt x="0" y="44322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6066790" y="5176266"/>
            <a:ext cx="1111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latin typeface="Calibri"/>
                <a:cs typeface="Calibri"/>
              </a:rPr>
              <a:t>W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mma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16407"/>
            <a:ext cx="29095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Demo</a:t>
            </a:r>
            <a:r>
              <a:rPr spc="-90" dirty="0"/>
              <a:t> </a:t>
            </a:r>
            <a:r>
              <a:rPr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7547"/>
            <a:ext cx="3435985" cy="143192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" dirty="0">
                <a:latin typeface="Comic Sans MS"/>
                <a:cs typeface="Comic Sans MS"/>
              </a:rPr>
              <a:t>Place</a:t>
            </a:r>
            <a:r>
              <a:rPr lang="en-US" sz="2800" spc="-10" dirty="0">
                <a:latin typeface="Comic Sans MS"/>
                <a:cs typeface="Comic Sans MS"/>
              </a:rPr>
              <a:t> </a:t>
            </a:r>
            <a:r>
              <a:rPr lang="en-US" sz="2800" spc="-5" dirty="0">
                <a:latin typeface="Comic Sans MS"/>
                <a:cs typeface="Comic Sans MS"/>
              </a:rPr>
              <a:t>:</a:t>
            </a:r>
            <a:endParaRPr lang="en-US" sz="2800" dirty="0">
              <a:latin typeface="Comic Sans MS"/>
              <a:cs typeface="Comic Sans MS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omic Sans MS"/>
                <a:cs typeface="Comic Sans MS"/>
              </a:rPr>
              <a:t>Time</a:t>
            </a:r>
            <a:r>
              <a:rPr sz="2800" spc="-3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:</a:t>
            </a:r>
            <a:endParaRPr sz="2800" dirty="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335"/>
              </a:spcBef>
            </a:pPr>
            <a:r>
              <a:rPr sz="2800" spc="-10" dirty="0">
                <a:latin typeface="Comic Sans MS"/>
                <a:cs typeface="Comic Sans MS"/>
              </a:rPr>
              <a:t>Tuesday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5175" y="2697606"/>
            <a:ext cx="2178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mic Sans MS"/>
                <a:cs typeface="Comic Sans MS"/>
              </a:rPr>
              <a:t>1</a:t>
            </a:r>
            <a:r>
              <a:rPr lang="en-US" altLang="zh-TW" sz="2800" spc="-10" dirty="0">
                <a:latin typeface="Comic Sans MS"/>
                <a:cs typeface="Comic Sans MS"/>
              </a:rPr>
              <a:t>5</a:t>
            </a:r>
            <a:r>
              <a:rPr sz="2800" spc="-10" dirty="0">
                <a:latin typeface="Comic Sans MS"/>
                <a:cs typeface="Comic Sans MS"/>
              </a:rPr>
              <a:t>:</a:t>
            </a:r>
            <a:r>
              <a:rPr lang="en-US" altLang="zh-TW" sz="2800" spc="-10" dirty="0">
                <a:latin typeface="Comic Sans MS"/>
                <a:cs typeface="Comic Sans MS"/>
              </a:rPr>
              <a:t>0</a:t>
            </a:r>
            <a:r>
              <a:rPr sz="2800" spc="-10" dirty="0">
                <a:latin typeface="Comic Sans MS"/>
                <a:cs typeface="Comic Sans MS"/>
              </a:rPr>
              <a:t>0~</a:t>
            </a:r>
            <a:r>
              <a:rPr sz="2800" spc="-3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17:</a:t>
            </a:r>
            <a:r>
              <a:rPr lang="en-US" sz="2800" spc="-10" dirty="0">
                <a:latin typeface="Comic Sans MS"/>
                <a:cs typeface="Comic Sans MS"/>
              </a:rPr>
              <a:t>0</a:t>
            </a:r>
            <a:r>
              <a:rPr sz="2800" spc="-10" dirty="0">
                <a:latin typeface="Comic Sans MS"/>
                <a:cs typeface="Comic Sans MS"/>
              </a:rPr>
              <a:t>0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430"/>
              </a:spcBef>
              <a:tabLst>
                <a:tab pos="3670300" algn="l"/>
              </a:tabLst>
            </a:pPr>
            <a:r>
              <a:rPr lang="en-US" altLang="zh-TW" spc="-5" dirty="0"/>
              <a:t>Thursday</a:t>
            </a:r>
            <a:r>
              <a:rPr lang="en-US" spc="-5" dirty="0"/>
              <a:t>	15:00~</a:t>
            </a:r>
            <a:r>
              <a:rPr lang="en-US" spc="-30" dirty="0"/>
              <a:t> </a:t>
            </a:r>
            <a:r>
              <a:rPr lang="en-US" spc="-10" dirty="0"/>
              <a:t>17:</a:t>
            </a:r>
            <a:r>
              <a:rPr lang="en-US" altLang="zh-TW" spc="-10" dirty="0"/>
              <a:t>0</a:t>
            </a:r>
            <a:r>
              <a:rPr lang="en-US" spc="-10" dirty="0"/>
              <a:t>0</a:t>
            </a: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pc="-5" dirty="0"/>
              <a:t>Report</a:t>
            </a:r>
            <a:r>
              <a:rPr lang="en-US" spc="15" dirty="0"/>
              <a:t> </a:t>
            </a:r>
            <a:r>
              <a:rPr lang="en-US" spc="-5" dirty="0"/>
              <a:t>deadline</a:t>
            </a:r>
            <a:r>
              <a:rPr lang="en-US" spc="30" dirty="0"/>
              <a:t> </a:t>
            </a:r>
            <a:r>
              <a:rPr lang="en-US" spc="-5" dirty="0"/>
              <a:t>:11/18(</a:t>
            </a:r>
            <a:r>
              <a:rPr lang="zh-TW" altLang="en-US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五</a:t>
            </a:r>
            <a:r>
              <a:rPr lang="en-US" spc="-5" dirty="0"/>
              <a:t>)</a:t>
            </a:r>
            <a:r>
              <a:rPr lang="en-US" dirty="0"/>
              <a:t> </a:t>
            </a:r>
            <a:r>
              <a:rPr lang="en-US" spc="-5" dirty="0"/>
              <a:t>PM</a:t>
            </a:r>
            <a:r>
              <a:rPr lang="en-US" spc="5" dirty="0"/>
              <a:t> </a:t>
            </a:r>
            <a:r>
              <a:rPr lang="en-US" spc="-10" dirty="0"/>
              <a:t>11:59</a:t>
            </a: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1300" algn="l"/>
              </a:tabLst>
            </a:pPr>
            <a:r>
              <a:rPr spc="-5" dirty="0"/>
              <a:t>Demo</a:t>
            </a:r>
            <a:r>
              <a:rPr spc="10" dirty="0"/>
              <a:t> </a:t>
            </a:r>
            <a:r>
              <a:rPr spc="5" dirty="0">
                <a:latin typeface="標楷體" panose="03000509000000000000" pitchFamily="65" charset="-120"/>
                <a:ea typeface="標楷體" panose="03000509000000000000" pitchFamily="65" charset="-120"/>
                <a:cs typeface="PMingLiU-ExtB"/>
              </a:rPr>
              <a:t>必須</a:t>
            </a:r>
            <a:r>
              <a:rPr spc="-5" dirty="0">
                <a:latin typeface="標楷體" panose="03000509000000000000" pitchFamily="65" charset="-120"/>
                <a:ea typeface="標楷體" panose="03000509000000000000" pitchFamily="65" charset="-120"/>
                <a:cs typeface="PMingLiU-ExtB"/>
              </a:rPr>
              <a:t>在</a:t>
            </a:r>
            <a:r>
              <a:rPr spc="95" dirty="0">
                <a:latin typeface="PMingLiU-ExtB"/>
                <a:cs typeface="PMingLiU-ExtB"/>
              </a:rPr>
              <a:t> </a:t>
            </a:r>
            <a:r>
              <a:rPr spc="-10" dirty="0"/>
              <a:t>Report</a:t>
            </a:r>
            <a:r>
              <a:rPr spc="10" dirty="0"/>
              <a:t> </a:t>
            </a:r>
            <a:r>
              <a:rPr spc="-10" dirty="0"/>
              <a:t>deadline</a:t>
            </a:r>
            <a:r>
              <a:rPr spc="50" dirty="0"/>
              <a:t> </a:t>
            </a:r>
            <a:r>
              <a:rPr spc="5" dirty="0">
                <a:latin typeface="標楷體" panose="03000509000000000000" pitchFamily="65" charset="-120"/>
                <a:ea typeface="標楷體" panose="03000509000000000000" pitchFamily="65" charset="-120"/>
                <a:cs typeface="PMingLiU-ExtB"/>
              </a:rPr>
              <a:t>前完成</a:t>
            </a: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</a:tabLst>
            </a:pPr>
            <a:r>
              <a:rPr spc="-5" dirty="0"/>
              <a:t>Demo</a:t>
            </a:r>
            <a:r>
              <a:rPr spc="-20" dirty="0"/>
              <a:t> </a:t>
            </a:r>
            <a:r>
              <a:rPr dirty="0">
                <a:latin typeface="標楷體" panose="03000509000000000000" pitchFamily="65" charset="-120"/>
                <a:ea typeface="標楷體" panose="03000509000000000000" pitchFamily="65" charset="-120"/>
                <a:cs typeface="PMingLiU-ExtB"/>
              </a:rPr>
              <a:t>前需先上傳</a:t>
            </a:r>
            <a:r>
              <a:rPr spc="-5" dirty="0">
                <a:latin typeface="標楷體" panose="03000509000000000000" pitchFamily="65" charset="-120"/>
                <a:ea typeface="標楷體" panose="03000509000000000000" pitchFamily="65" charset="-120"/>
                <a:cs typeface="PMingLiU-ExtB"/>
              </a:rPr>
              <a:t>程式碼</a:t>
            </a: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</a:tabLst>
            </a:pPr>
            <a:r>
              <a:rPr spc="5" dirty="0">
                <a:latin typeface="標楷體" panose="03000509000000000000" pitchFamily="65" charset="-120"/>
                <a:ea typeface="標楷體" panose="03000509000000000000" pitchFamily="65" charset="-120"/>
                <a:cs typeface="PMingLiU-ExtB"/>
              </a:rPr>
              <a:t>程式碼上傳</a:t>
            </a:r>
            <a:r>
              <a:rPr spc="-5" dirty="0">
                <a:latin typeface="標楷體" panose="03000509000000000000" pitchFamily="65" charset="-120"/>
                <a:ea typeface="標楷體" panose="03000509000000000000" pitchFamily="65" charset="-120"/>
                <a:cs typeface="PMingLiU-ExtB"/>
              </a:rPr>
              <a:t>格</a:t>
            </a:r>
            <a:r>
              <a:rPr dirty="0">
                <a:latin typeface="標楷體" panose="03000509000000000000" pitchFamily="65" charset="-120"/>
                <a:ea typeface="標楷體" panose="03000509000000000000" pitchFamily="65" charset="-120"/>
                <a:cs typeface="PMingLiU-ExtB"/>
              </a:rPr>
              <a:t>式</a:t>
            </a:r>
            <a:r>
              <a:rPr spc="-5" dirty="0"/>
              <a:t>:</a:t>
            </a:r>
            <a:r>
              <a:rPr spc="-60" dirty="0"/>
              <a:t> </a:t>
            </a:r>
            <a:r>
              <a:rPr spc="-5" dirty="0"/>
              <a:t>LABX_ID_NAME.zip</a:t>
            </a:r>
          </a:p>
          <a:p>
            <a:pPr marL="2755900">
              <a:lnSpc>
                <a:spcPct val="100000"/>
              </a:lnSpc>
              <a:spcBef>
                <a:spcPts val="335"/>
              </a:spcBef>
            </a:pPr>
            <a:r>
              <a:rPr spc="-5" dirty="0">
                <a:latin typeface="Wingdings"/>
                <a:cs typeface="Wingdings"/>
              </a:rPr>
              <a:t>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main.c</a:t>
            </a:r>
            <a:r>
              <a:rPr spc="10" dirty="0"/>
              <a:t> </a:t>
            </a:r>
            <a:r>
              <a:rPr spc="-5" dirty="0"/>
              <a:t>+</a:t>
            </a:r>
            <a:r>
              <a:rPr spc="5" dirty="0"/>
              <a:t> </a:t>
            </a:r>
            <a:r>
              <a:rPr spc="-10" dirty="0"/>
              <a:t>LABX_ID_NAME.docx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C6F6394-D701-32EE-224E-DB0FE65F0577}"/>
              </a:ext>
            </a:extLst>
          </p:cNvPr>
          <p:cNvSpPr txBox="1"/>
          <p:nvPr/>
        </p:nvSpPr>
        <p:spPr>
          <a:xfrm>
            <a:off x="2286000" y="1717547"/>
            <a:ext cx="8610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創新大樓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515	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助教 吳柏叡 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門口有貼座位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16407"/>
            <a:ext cx="1925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Graded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1413"/>
            <a:ext cx="3601720" cy="156146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omic Sans MS"/>
                <a:cs typeface="Comic Sans MS"/>
              </a:rPr>
              <a:t>Basic</a:t>
            </a:r>
            <a:r>
              <a:rPr sz="2800" spc="-3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functions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70%</a:t>
            </a:r>
            <a:endParaRPr sz="2800">
              <a:latin typeface="Comic Sans MS"/>
              <a:cs typeface="Comic Sans MS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omic Sans MS"/>
                <a:cs typeface="Comic Sans MS"/>
              </a:rPr>
              <a:t>Bonus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15%</a:t>
            </a:r>
            <a:endParaRPr sz="2800">
              <a:latin typeface="Comic Sans MS"/>
              <a:cs typeface="Comic Sans MS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omic Sans MS"/>
                <a:cs typeface="Comic Sans MS"/>
              </a:rPr>
              <a:t>Report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&amp;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Code </a:t>
            </a:r>
            <a:r>
              <a:rPr sz="2800" spc="-10" dirty="0">
                <a:latin typeface="Comic Sans MS"/>
                <a:cs typeface="Comic Sans MS"/>
              </a:rPr>
              <a:t>15%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501</Words>
  <Application>Microsoft Office PowerPoint</Application>
  <PresentationFormat>寬螢幕</PresentationFormat>
  <Paragraphs>89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Arial MT</vt:lpstr>
      <vt:lpstr>PMingLiU-ExtB</vt:lpstr>
      <vt:lpstr>標楷體</vt:lpstr>
      <vt:lpstr>Calibri</vt:lpstr>
      <vt:lpstr>Comic Sans MS</vt:lpstr>
      <vt:lpstr>Times New Roman</vt:lpstr>
      <vt:lpstr>Verdana</vt:lpstr>
      <vt:lpstr>Wingdings</vt:lpstr>
      <vt:lpstr>Office Theme</vt:lpstr>
      <vt:lpstr>Lab2: Queues</vt:lpstr>
      <vt:lpstr>PowerPoint 簡報</vt:lpstr>
      <vt:lpstr>PowerPoint 簡報</vt:lpstr>
      <vt:lpstr>Homework</vt:lpstr>
      <vt:lpstr>PowerPoint 簡報</vt:lpstr>
      <vt:lpstr>PowerPoint 簡報</vt:lpstr>
      <vt:lpstr>Demo Time</vt:lpstr>
      <vt:lpstr>Graded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施承佑</dc:creator>
  <cp:lastModifiedBy>柏叡 吳</cp:lastModifiedBy>
  <cp:revision>3</cp:revision>
  <dcterms:created xsi:type="dcterms:W3CDTF">2022-09-29T07:55:25Z</dcterms:created>
  <dcterms:modified xsi:type="dcterms:W3CDTF">2022-10-25T08:44:54Z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2022-09-29T00:00:00Z</vt:filetime>
  </property>
</Properties>
</file>