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17"/>
      <p:bold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PT Sans Narrow" panose="020B0506020203020204" pitchFamily="3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FMxDKPHkGk&amp;t=72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06044049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06044049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06044049c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06044049c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bf7e5fe0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bf7e5fe0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906044049c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906044049c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兩個超音波感測器? 一個只發送超音波 一個只負責接收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06044049c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06044049c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line coding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b9b6373f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b9b6373f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提案五 :電流大小(backscatter是電阻大小或接地與否)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標準題目:傳a到z 用ascii code用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0612680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0612680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906044049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906044049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06044049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06044049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06044049c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06044049c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集中光的方式:加上狹縫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三稜鏡的另一種發想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 (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https://www.youtube.com/watch?v=BFMxDKPHkGk&amp;t=72</a:t>
            </a:r>
            <a:r>
              <a:rPr lang="zh-TW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06044049c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06044049c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c12ffe65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c12ffe65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c12ffe65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c12ffe65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3650" y="1037639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Final_Prpject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890700" y="206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307"/>
              <a:t>Team 2</a:t>
            </a:r>
            <a:endParaRPr sz="6307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307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307"/>
              <a:t>409430016 吳彥澄</a:t>
            </a:r>
            <a:endParaRPr sz="6307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307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307"/>
              <a:t>409430030 翁佳煌</a:t>
            </a:r>
            <a:endParaRPr sz="6307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307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307"/>
              <a:t>409430043 高司玹</a:t>
            </a:r>
            <a:endParaRPr sz="6307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307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307"/>
              <a:t>409235047 李柏凱</a:t>
            </a:r>
            <a:endParaRPr sz="6307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BB704F"/>
                </a:solidFill>
              </a:rPr>
              <a:t>提案三 : </a:t>
            </a:r>
            <a:r>
              <a:rPr lang="zh-TW" sz="2800" b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光強度感測(利用凸透鏡)</a:t>
            </a:r>
            <a:endParaRPr>
              <a:solidFill>
                <a:srgbClr val="BB704F"/>
              </a:solidFill>
            </a:endParaRPr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Source: </a:t>
            </a:r>
            <a:r>
              <a:rPr lang="zh-TW" sz="24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手電筒</a:t>
            </a: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之可見光。</a:t>
            </a: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Backscatter: 伺服</a:t>
            </a:r>
            <a:r>
              <a:rPr lang="zh-TW" sz="24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馬達</a:t>
            </a: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做出輸送帶上面放</a:t>
            </a:r>
            <a:r>
              <a:rPr lang="zh-TW" sz="24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凸透鏡</a:t>
            </a: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，調整凸透鏡和光強度sensor(光敏電阻)的距離，就可以控制聚光的程度即控制光的強度。</a:t>
            </a: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Receiver: 光強度sensor(</a:t>
            </a:r>
            <a:r>
              <a:rPr lang="zh-TW" sz="24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光敏電阻</a:t>
            </a: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)。</a:t>
            </a:r>
            <a:endParaRPr sz="17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預計會遇到的困難: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980000"/>
                </a:solidFill>
              </a:rPr>
              <a:t>1.凸透鏡的聚光程度是否能夠讓光敏電阻明顯判斷亮度差別(答: 需實驗)</a:t>
            </a:r>
            <a:endParaRPr sz="2000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980000"/>
                </a:solidFill>
              </a:rPr>
              <a:t>2.輸送帶的製作可行性、可靠性有待商確</a:t>
            </a:r>
            <a:endParaRPr sz="2000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>
                <a:solidFill>
                  <a:srgbClr val="980000"/>
                </a:solidFill>
              </a:rPr>
              <a:t>3.bit傳遞速度可能會很慢，因為凸透鏡的移動無法很快。</a:t>
            </a:r>
            <a:endParaRPr sz="20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BB704F"/>
                </a:solidFill>
              </a:rPr>
              <a:t>走投無路的方案一: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Source: </a:t>
            </a:r>
            <a:r>
              <a:rPr lang="zh-TW" sz="24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手電筒</a:t>
            </a: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之可見光。</a:t>
            </a: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Backscatter: 利用Solenoid改變</a:t>
            </a:r>
            <a:r>
              <a:rPr lang="zh-TW" sz="24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鏡子</a:t>
            </a: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方向</a:t>
            </a: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Receiver: 光強度sensor(</a:t>
            </a:r>
            <a:r>
              <a:rPr lang="zh-TW" sz="24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光敏電阻</a:t>
            </a: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)，電阻值較高就是1，較低就是0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200" y="306450"/>
            <a:ext cx="2853344" cy="15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BB704F"/>
                </a:solidFill>
              </a:rPr>
              <a:t>走投無路的方案二:</a:t>
            </a: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Source: </a:t>
            </a:r>
            <a:r>
              <a:rPr lang="zh-TW" sz="24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雷射筆</a:t>
            </a: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Backscatter: </a:t>
            </a:r>
            <a:r>
              <a:rPr lang="zh-TW" sz="24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馬達</a:t>
            </a: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控制一塊木板遮光or不遮光。</a:t>
            </a: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Receiver: 光強度sensor(</a:t>
            </a:r>
            <a:r>
              <a:rPr lang="zh-TW" sz="24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光敏電阻</a:t>
            </a: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)，電阻值較高就是1，較低就是0。</a:t>
            </a: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b="68785"/>
          <a:stretch/>
        </p:blipFill>
        <p:spPr>
          <a:xfrm>
            <a:off x="311700" y="703850"/>
            <a:ext cx="8464101" cy="3735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88">
                <a:solidFill>
                  <a:srgbClr val="BB704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微處理機</a:t>
            </a:r>
            <a:endParaRPr sz="3488">
              <a:solidFill>
                <a:srgbClr val="BB704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88">
                <a:solidFill>
                  <a:srgbClr val="BB704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計畫構想</a:t>
            </a:r>
            <a:endParaRPr sz="3488">
              <a:solidFill>
                <a:srgbClr val="BB704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>
              <a:solidFill>
                <a:srgbClr val="BB704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>
              <a:solidFill>
                <a:srgbClr val="BB704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224950" y="132345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提案一 : 紫紅傳輸</a:t>
            </a:r>
            <a:endParaRPr sz="280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1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提案二 : 玻璃紙轉盤(重點努力對象)</a:t>
            </a:r>
            <a:endParaRPr sz="2800" b="1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提案三 : 光強度感測(利用凸透鏡)</a:t>
            </a:r>
            <a:endParaRPr sz="280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sz="6215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0" y="1167425"/>
            <a:ext cx="8839199" cy="14064"/>
          </a:xfrm>
          <a:prstGeom prst="rect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5" name="Google Shape;75;p14"/>
          <p:cNvSpPr txBox="1"/>
          <p:nvPr/>
        </p:nvSpPr>
        <p:spPr>
          <a:xfrm>
            <a:off x="7276800" y="839500"/>
            <a:ext cx="186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2022.11.14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12800" y="1164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355">
                <a:solidFill>
                  <a:srgbClr val="BB704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提案一 : 紫紅傳輸</a:t>
            </a:r>
            <a:endParaRPr sz="4155">
              <a:solidFill>
                <a:srgbClr val="BB704F"/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112800" y="1003300"/>
            <a:ext cx="89184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Source: </a:t>
            </a:r>
            <a:r>
              <a:rPr lang="zh-TW" sz="24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手電筒</a:t>
            </a: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Backscatter: 利用PWM控制</a:t>
            </a:r>
            <a:r>
              <a:rPr lang="zh-TW" sz="24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馬達</a:t>
            </a: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轉動</a:t>
            </a:r>
            <a:r>
              <a:rPr lang="zh-TW" sz="24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三稜鏡</a:t>
            </a: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，利用色散的方式傳遞訊號。</a:t>
            </a: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Receiver: 利用</a:t>
            </a:r>
            <a:r>
              <a:rPr lang="zh-TW" sz="24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可見光譜分析感測器</a:t>
            </a: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，紅光(低頻)代表1，紫光(高頻)代表0。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t="4181" r="3053" b="70570"/>
          <a:stretch/>
        </p:blipFill>
        <p:spPr>
          <a:xfrm>
            <a:off x="4208000" y="116450"/>
            <a:ext cx="4264925" cy="157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16" b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預計會遇到的困難:</a:t>
            </a:r>
            <a:endParaRPr sz="2616" b="1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16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16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光不夠集中且不夠強，導致三稜鏡色散出來的顏色太淡，偵測器無法分辨。</a:t>
            </a:r>
            <a:endParaRPr sz="2616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033477" cy="5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BB704F"/>
                </a:solidFill>
              </a:rPr>
              <a:t>提案二: 玻璃紙轉盤</a:t>
            </a:r>
            <a:endParaRPr>
              <a:solidFill>
                <a:srgbClr val="BB704F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Source: </a:t>
            </a:r>
            <a:r>
              <a:rPr 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手電筒</a:t>
            </a:r>
            <a:r>
              <a:rPr lang="zh-TW" sz="24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或</a:t>
            </a:r>
            <a:r>
              <a:rPr 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雷射筆</a:t>
            </a:r>
            <a:r>
              <a:rPr lang="zh-TW" sz="24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240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24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Backscatter: 馬達或Solenoid控制有色的</a:t>
            </a:r>
            <a:r>
              <a:rPr 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玻璃紙</a:t>
            </a:r>
            <a:r>
              <a:rPr lang="zh-TW" sz="24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240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(概念圖在下一張投影片)。</a:t>
            </a:r>
            <a:endParaRPr sz="240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24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Receiver: 三個</a:t>
            </a:r>
            <a:r>
              <a:rPr 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光敏電阻</a:t>
            </a:r>
            <a:r>
              <a:rPr lang="zh-TW" sz="24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分別貼上紅藍綠的玻璃紙。</a:t>
            </a:r>
            <a:endParaRPr sz="240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(ex:Source白光經過Backscatter使紅光通過紅色玻璃紙，讓Reciver貼紅色玻璃紙的電阻值大於其他兩個電阻值。)</a:t>
            </a:r>
            <a:endParaRPr sz="240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52489"/>
          <a:stretch/>
        </p:blipFill>
        <p:spPr>
          <a:xfrm>
            <a:off x="58125" y="1266325"/>
            <a:ext cx="4513876" cy="303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t="46782" b="29373"/>
          <a:stretch/>
        </p:blipFill>
        <p:spPr>
          <a:xfrm>
            <a:off x="4735050" y="2156761"/>
            <a:ext cx="4513876" cy="1521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311700" y="866125"/>
            <a:ext cx="55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Open Sans"/>
                <a:ea typeface="Open Sans"/>
                <a:cs typeface="Open Sans"/>
                <a:sym typeface="Open Sans"/>
              </a:rPr>
              <a:t>1.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735050" y="866125"/>
            <a:ext cx="3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Open Sans"/>
                <a:ea typeface="Open Sans"/>
                <a:cs typeface="Open Sans"/>
                <a:sym typeface="Open Sans"/>
              </a:rPr>
              <a:t>2.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dirty="0">
                <a:solidFill>
                  <a:srgbClr val="000000"/>
                </a:solidFill>
              </a:rPr>
              <a:t>所需器材:</a:t>
            </a:r>
            <a:endParaRPr sz="24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rgbClr val="980000"/>
                </a:solidFill>
              </a:rPr>
              <a:t>1.手電筒或雷射筆</a:t>
            </a:r>
            <a:endParaRPr sz="2000" dirty="0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TW" sz="2000" dirty="0">
                <a:solidFill>
                  <a:srgbClr val="980000"/>
                </a:solidFill>
              </a:rPr>
              <a:t>2.</a:t>
            </a:r>
            <a:r>
              <a:rPr lang="zh-TW" altLang="en-US" sz="2000" dirty="0">
                <a:solidFill>
                  <a:srgbClr val="980000"/>
                </a:solidFill>
              </a:rPr>
              <a:t>馬達</a:t>
            </a:r>
            <a:r>
              <a:rPr lang="en-US" altLang="zh-TW" sz="2000" dirty="0">
                <a:solidFill>
                  <a:srgbClr val="980000"/>
                </a:solidFill>
              </a:rPr>
              <a:t>(SG90 </a:t>
            </a:r>
            <a:r>
              <a:rPr lang="zh-TW" altLang="en-US" sz="2000" dirty="0">
                <a:solidFill>
                  <a:srgbClr val="980000"/>
                </a:solidFill>
              </a:rPr>
              <a:t>或 </a:t>
            </a:r>
            <a:r>
              <a:rPr lang="en-US" altLang="zh-TW" sz="2000" dirty="0">
                <a:solidFill>
                  <a:srgbClr val="980000"/>
                </a:solidFill>
              </a:rPr>
              <a:t>MG90S</a:t>
            </a:r>
            <a:r>
              <a:rPr lang="zh-TW" altLang="en-US" sz="2000" dirty="0">
                <a:solidFill>
                  <a:srgbClr val="980000"/>
                </a:solidFill>
              </a:rPr>
              <a:t> </a:t>
            </a:r>
            <a:r>
              <a:rPr lang="en-US" altLang="zh-TW" sz="2000" dirty="0">
                <a:solidFill>
                  <a:srgbClr val="980000"/>
                </a:solidFill>
              </a:rPr>
              <a:t>)</a:t>
            </a:r>
            <a:r>
              <a:rPr lang="zh-TW" altLang="en-US" sz="2000" dirty="0">
                <a:solidFill>
                  <a:srgbClr val="980000"/>
                </a:solidFill>
              </a:rPr>
              <a:t>或</a:t>
            </a:r>
            <a:r>
              <a:rPr lang="en-US" altLang="zh-TW" sz="2000" dirty="0">
                <a:solidFill>
                  <a:srgbClr val="980000"/>
                </a:solidFill>
              </a:rPr>
              <a:t>Solenoid</a:t>
            </a:r>
            <a:endParaRPr lang="en-US" sz="2000" dirty="0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rgbClr val="980000"/>
                </a:solidFill>
              </a:rPr>
              <a:t>3.玻璃紙</a:t>
            </a:r>
            <a:endParaRPr sz="2000" dirty="0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 dirty="0">
                <a:solidFill>
                  <a:srgbClr val="980000"/>
                </a:solidFill>
              </a:rPr>
              <a:t>4.三個光敏電阻</a:t>
            </a:r>
            <a:endParaRPr sz="2000" dirty="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預計會遇到的困難: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rgbClr val="980000"/>
                </a:solidFill>
              </a:rPr>
              <a:t>1.光敏電阻是否能正確判別顏色差別(答: 需實驗，若無法可能要換sensor?)</a:t>
            </a:r>
            <a:endParaRPr sz="2000" dirty="0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rgbClr val="980000"/>
                </a:solidFill>
              </a:rPr>
              <a:t>2.光敏電阻是否能跟上顏色切換速度(答: 需實驗，若無法要降低傳遞bit速度)</a:t>
            </a:r>
            <a:endParaRPr sz="2000" dirty="0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 dirty="0">
                <a:solidFill>
                  <a:srgbClr val="980000"/>
                </a:solidFill>
              </a:rPr>
              <a:t>3.光源通過玻璃紙時，光強度是否會減弱(答: 需實際檢測)</a:t>
            </a:r>
            <a:endParaRPr lang="en-US" altLang="zh-TW" sz="2000" dirty="0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980000"/>
                </a:solidFill>
              </a:rPr>
              <a:t>4.</a:t>
            </a:r>
            <a:r>
              <a:rPr lang="zh-TW" altLang="en-US" sz="2000" dirty="0">
                <a:solidFill>
                  <a:srgbClr val="980000"/>
                </a:solidFill>
              </a:rPr>
              <a:t>如何控制馬達反轉</a:t>
            </a:r>
            <a:endParaRPr lang="en-US" altLang="zh-TW" sz="2000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707</Words>
  <Application>Microsoft Office PowerPoint</Application>
  <PresentationFormat>如螢幕大小 (16:9)</PresentationFormat>
  <Paragraphs>76</Paragraphs>
  <Slides>14</Slides>
  <Notes>14</Notes>
  <HiddenSlides>4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PT Sans Narrow</vt:lpstr>
      <vt:lpstr>Microsoft JhengHei</vt:lpstr>
      <vt:lpstr>Arial</vt:lpstr>
      <vt:lpstr>Open Sans</vt:lpstr>
      <vt:lpstr>Tropic</vt:lpstr>
      <vt:lpstr>Final_Prpject</vt:lpstr>
      <vt:lpstr>微處理機 計畫構想   </vt:lpstr>
      <vt:lpstr>提案一 : 紫紅傳輸</vt:lpstr>
      <vt:lpstr>PowerPoint 簡報</vt:lpstr>
      <vt:lpstr>PowerPoint 簡報</vt:lpstr>
      <vt:lpstr>提案二: 玻璃紙轉盤</vt:lpstr>
      <vt:lpstr>PowerPoint 簡報</vt:lpstr>
      <vt:lpstr>PowerPoint 簡報</vt:lpstr>
      <vt:lpstr>PowerPoint 簡報</vt:lpstr>
      <vt:lpstr>提案三 : 光強度感測(利用凸透鏡)</vt:lpstr>
      <vt:lpstr>PowerPoint 簡報</vt:lpstr>
      <vt:lpstr>走投無路的方案一:</vt:lpstr>
      <vt:lpstr>走投無路的方案二: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Final_Prpject</dc:title>
  <cp:lastModifiedBy>佳煌 翁</cp:lastModifiedBy>
  <cp:revision>4</cp:revision>
  <dcterms:modified xsi:type="dcterms:W3CDTF">2022-11-17T15:49:35Z</dcterms:modified>
</cp:coreProperties>
</file>