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be649138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be649138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8c12ffe65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8c12ffe65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06044049c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906044049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line coding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b9b6373f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8b9b6373f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提案五 :電流大小(backscatter是電阻大小或接地與否)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標準題目:傳a到z 用ascii code用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906044049c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906044049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要用</a:t>
            </a:r>
            <a:r>
              <a:rPr lang="zh-TW"/>
              <a:t>多少個顏色 目前還在討論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9f5c7ff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9f5c7ff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圖片上是用兩個顏色--紅色和藍色的玻璃紙包在兩個光敏電阻</a:t>
            </a:r>
            <a:br>
              <a:rPr lang="zh-TW"/>
            </a:br>
            <a:r>
              <a:rPr lang="zh-TW"/>
              <a:t>backscatter也就是馬達的部分 還在製作中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9f5c7ff7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b9f5c7ff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一開始先使用白光設定初始值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ba5877ac8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ba5877ac8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因為用紅紙濾掉一些光了 兩個光敏電阻值一定都會上升 只是其中一個的變化會比較小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9f5c7ff7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b9f5c7ff7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b9f5c7ff7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b9f5c7ff7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8c12ffe65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8c12ffe65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</a:t>
            </a:r>
            <a:r>
              <a:rPr lang="zh-TW"/>
              <a:t>如何知道要開始傳了?何時結束了?</a:t>
            </a:r>
            <a:br>
              <a:rPr lang="zh-TW"/>
            </a:br>
            <a:r>
              <a:rPr lang="zh-TW"/>
              <a:t>2.可能會不穩定 不小心接收到很多次1或0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3.可能是光敏電阻有點老舊了 他的金屬腳位都軟掉了 等待新的光敏到來 馬上測試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103763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Final_Prpject</a:t>
            </a:r>
            <a:r>
              <a:rPr lang="zh-TW" sz="1200"/>
              <a:t> </a:t>
            </a:r>
            <a:r>
              <a:rPr lang="zh-TW" sz="1400"/>
              <a:t>v2.0</a:t>
            </a:r>
            <a:endParaRPr sz="14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890700" y="206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307"/>
              <a:t>Team 2</a:t>
            </a:r>
            <a:endParaRPr sz="630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30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307"/>
              <a:t>409430016 吳彥澄</a:t>
            </a:r>
            <a:endParaRPr sz="630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30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307"/>
              <a:t>409430030 翁佳煌</a:t>
            </a:r>
            <a:endParaRPr sz="630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30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307"/>
              <a:t>409430043 高司玹</a:t>
            </a:r>
            <a:endParaRPr sz="630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30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307"/>
              <a:t>409235047 李柏凱</a:t>
            </a:r>
            <a:endParaRPr sz="630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決定討論時間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000000"/>
                </a:solidFill>
              </a:rPr>
              <a:t>所需器材: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980000"/>
                </a:solidFill>
              </a:rPr>
              <a:t>1.手電筒或雷射筆</a:t>
            </a:r>
            <a:endParaRPr sz="20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980000"/>
                </a:solidFill>
              </a:rPr>
              <a:t>2.馬達或Solenoid</a:t>
            </a:r>
            <a:endParaRPr sz="20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980000"/>
                </a:solidFill>
              </a:rPr>
              <a:t>3.玻璃紙</a:t>
            </a:r>
            <a:endParaRPr sz="20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>
                <a:solidFill>
                  <a:srgbClr val="980000"/>
                </a:solidFill>
              </a:rPr>
              <a:t>4.三個光敏電阻</a:t>
            </a:r>
            <a:endParaRPr sz="20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 rotWithShape="1">
          <a:blip r:embed="rId3">
            <a:alphaModFix/>
          </a:blip>
          <a:srcRect b="68785" l="0" r="0" t="0"/>
          <a:stretch/>
        </p:blipFill>
        <p:spPr>
          <a:xfrm>
            <a:off x="311700" y="703850"/>
            <a:ext cx="8464101" cy="3735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0" y="0"/>
            <a:ext cx="8520600" cy="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488">
                <a:latin typeface="Microsoft JhengHei"/>
                <a:ea typeface="Microsoft JhengHei"/>
                <a:cs typeface="Microsoft JhengHei"/>
                <a:sym typeface="Microsoft JhengHei"/>
              </a:rPr>
              <a:t>玻璃紙轉盤</a:t>
            </a:r>
            <a:endParaRPr sz="3488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rgbClr val="BB704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rgbClr val="BB704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81350" y="8112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Source: </a:t>
            </a:r>
            <a:r>
              <a:rPr b="1" lang="zh-TW" sz="9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頭燈</a:t>
            </a:r>
            <a:r>
              <a:rPr lang="zh-TW" sz="9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9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zh-TW" sz="9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9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Backscatter: 馬達控制有色的</a:t>
            </a:r>
            <a:r>
              <a:rPr b="1" lang="zh-TW" sz="9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玻璃紙</a:t>
            </a:r>
            <a:r>
              <a:rPr lang="zh-TW" sz="9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9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zh-TW" sz="9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9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Receiver: 兩個</a:t>
            </a:r>
            <a:r>
              <a:rPr b="1" lang="zh-TW" sz="9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光敏電阻</a:t>
            </a:r>
            <a:r>
              <a:rPr lang="zh-TW" sz="9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分別貼上</a:t>
            </a:r>
            <a:r>
              <a:rPr lang="zh-TW" sz="9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紅</a:t>
            </a:r>
            <a:r>
              <a:rPr lang="zh-TW" sz="9600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藍</a:t>
            </a:r>
            <a:r>
              <a:rPr lang="zh-TW" sz="9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的玻璃紙。</a:t>
            </a:r>
            <a:endParaRPr sz="9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215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15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50" y="600000"/>
            <a:ext cx="8839199" cy="14064"/>
          </a:xfrm>
          <a:prstGeom prst="rect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52489" l="0" r="0" t="0"/>
          <a:stretch/>
        </p:blipFill>
        <p:spPr>
          <a:xfrm>
            <a:off x="2227901" y="890750"/>
            <a:ext cx="5004599" cy="33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311700" y="223200"/>
            <a:ext cx="5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Open Sans"/>
                <a:ea typeface="Open Sans"/>
                <a:cs typeface="Open Sans"/>
                <a:sym typeface="Open Sans"/>
              </a:rPr>
              <a:t>1.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735050" y="866125"/>
            <a:ext cx="3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設備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51" y="749250"/>
            <a:ext cx="2814550" cy="375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1762" y="873950"/>
            <a:ext cx="4668900" cy="350247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9213400" y="4102025"/>
            <a:ext cx="11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Open Sans"/>
                <a:ea typeface="Open Sans"/>
                <a:cs typeface="Open Sans"/>
                <a:sym typeface="Open Sans"/>
              </a:rPr>
              <a:t>馬達.mp4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接收端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5181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900"/>
              <a:t>設定初始值</a:t>
            </a:r>
            <a:endParaRPr sz="1900"/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21650" l="0" r="0" t="9987"/>
          <a:stretch/>
        </p:blipFill>
        <p:spPr>
          <a:xfrm>
            <a:off x="3987300" y="1050501"/>
            <a:ext cx="4021176" cy="366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 rotWithShape="1">
          <a:blip r:embed="rId4">
            <a:alphaModFix/>
          </a:blip>
          <a:srcRect b="8368" l="26031" r="22462" t="8368"/>
          <a:stretch/>
        </p:blipFill>
        <p:spPr>
          <a:xfrm>
            <a:off x="471100" y="978950"/>
            <a:ext cx="3058724" cy="401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3655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900"/>
              <a:t>ex:	</a:t>
            </a:r>
            <a:r>
              <a:rPr lang="zh-TW" sz="1900"/>
              <a:t>Source</a:t>
            </a:r>
            <a:r>
              <a:rPr lang="zh-TW" sz="1900"/>
              <a:t>白光通</a:t>
            </a:r>
            <a:r>
              <a:rPr lang="zh-TW" sz="1900"/>
              <a:t>過Backscatter</a:t>
            </a:r>
            <a:r>
              <a:rPr lang="zh-TW" sz="1900"/>
              <a:t>轉到的</a:t>
            </a:r>
            <a:r>
              <a:rPr lang="zh-TW" sz="1900"/>
              <a:t>紅色玻璃紙，讓Reciver貼紅色玻璃紙的電阻值和</a:t>
            </a:r>
            <a:r>
              <a:rPr lang="zh-TW" sz="1900"/>
              <a:t>Red_Initial的差值小於藍色那組的差值，此狀態決定為1</a:t>
            </a:r>
            <a:r>
              <a:rPr lang="zh-TW" sz="1900"/>
              <a:t>。</a:t>
            </a:r>
            <a:endParaRPr sz="1900"/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16871" l="0" r="2789" t="12740"/>
          <a:stretch/>
        </p:blipFill>
        <p:spPr>
          <a:xfrm>
            <a:off x="4701125" y="1632938"/>
            <a:ext cx="3421809" cy="330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4">
            <a:alphaModFix/>
          </a:blip>
          <a:srcRect b="13358" l="0" r="0" t="19310"/>
          <a:stretch/>
        </p:blipFill>
        <p:spPr>
          <a:xfrm>
            <a:off x="501850" y="1770163"/>
            <a:ext cx="3366575" cy="30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0" y="27300"/>
            <a:ext cx="4163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Flow Chart of Backscatter: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400" y="0"/>
            <a:ext cx="3010950" cy="50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Flow Chart—Receiver: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550" y="0"/>
            <a:ext cx="2891776" cy="503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預計會遇到的困難: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980000"/>
                </a:solidFill>
              </a:rPr>
              <a:t>1.start </a:t>
            </a:r>
            <a:r>
              <a:rPr b="1" lang="zh-TW">
                <a:solidFill>
                  <a:srgbClr val="980000"/>
                </a:solidFill>
              </a:rPr>
              <a:t>bits和end bits如何設計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980000"/>
                </a:solidFill>
              </a:rPr>
              <a:t>2.</a:t>
            </a:r>
            <a:r>
              <a:rPr b="1" lang="zh-TW">
                <a:solidFill>
                  <a:srgbClr val="980000"/>
                </a:solidFill>
              </a:rPr>
              <a:t>如何區分每一個bit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980000"/>
                </a:solidFill>
              </a:rPr>
              <a:t>3. 接收到判斷的數值並沒有想像中可靠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4. </a:t>
            </a:r>
            <a:r>
              <a:rPr b="1" lang="zh-TW">
                <a:solidFill>
                  <a:srgbClr val="980000"/>
                </a:solidFill>
              </a:rPr>
              <a:t>光敏電阻是否能跟上顏色切換速度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>
                <a:solidFill>
                  <a:srgbClr val="980000"/>
                </a:solidFill>
              </a:rPr>
              <a:t>5. 光源通過玻璃紙時，光強度是否會減弱</a:t>
            </a:r>
            <a:endParaRPr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