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40" d="100"/>
          <a:sy n="140" d="100"/>
        </p:scale>
        <p:origin x="-1272"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C35B-3CB2-4A0D-8BC2-777273BD83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E95B74-145E-46C9-9A67-40FAE3064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301D8B-3725-4D21-A541-F0EC65AAD44E}"/>
              </a:ext>
            </a:extLst>
          </p:cNvPr>
          <p:cNvSpPr>
            <a:spLocks noGrp="1"/>
          </p:cNvSpPr>
          <p:nvPr>
            <p:ph type="dt" sz="half" idx="10"/>
          </p:nvPr>
        </p:nvSpPr>
        <p:spPr/>
        <p:txBody>
          <a:bodyPr/>
          <a:lstStyle/>
          <a:p>
            <a:fld id="{26D4DA1A-72D1-4A6B-90D2-B699A8A0D640}" type="datetimeFigureOut">
              <a:rPr lang="en-US" smtClean="0"/>
              <a:t>9/28/2018</a:t>
            </a:fld>
            <a:endParaRPr lang="en-US"/>
          </a:p>
        </p:txBody>
      </p:sp>
      <p:sp>
        <p:nvSpPr>
          <p:cNvPr id="5" name="Footer Placeholder 4">
            <a:extLst>
              <a:ext uri="{FF2B5EF4-FFF2-40B4-BE49-F238E27FC236}">
                <a16:creationId xmlns:a16="http://schemas.microsoft.com/office/drawing/2014/main" id="{1BD088C7-CB2A-4DF0-BEFB-2FD978801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4A08A-250F-45A2-B2F9-3DF07122CCCD}"/>
              </a:ext>
            </a:extLst>
          </p:cNvPr>
          <p:cNvSpPr>
            <a:spLocks noGrp="1"/>
          </p:cNvSpPr>
          <p:nvPr>
            <p:ph type="sldNum" sz="quarter" idx="12"/>
          </p:nvPr>
        </p:nvSpPr>
        <p:spPr/>
        <p:txBody>
          <a:bodyPr/>
          <a:lstStyle/>
          <a:p>
            <a:fld id="{4C3C46D7-0595-4B31-8D2F-F55409319C60}" type="slidenum">
              <a:rPr lang="en-US" smtClean="0"/>
              <a:t>‹#›</a:t>
            </a:fld>
            <a:endParaRPr lang="en-US"/>
          </a:p>
        </p:txBody>
      </p:sp>
    </p:spTree>
    <p:extLst>
      <p:ext uri="{BB962C8B-B14F-4D97-AF65-F5344CB8AC3E}">
        <p14:creationId xmlns:p14="http://schemas.microsoft.com/office/powerpoint/2010/main" val="307169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6E29-7B5F-43C6-B74A-F0BF76C092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F57261-83F4-4EF8-A1CA-4C2122A08B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2DA22-AE55-45C4-AAA9-13A0E1C82359}"/>
              </a:ext>
            </a:extLst>
          </p:cNvPr>
          <p:cNvSpPr>
            <a:spLocks noGrp="1"/>
          </p:cNvSpPr>
          <p:nvPr>
            <p:ph type="dt" sz="half" idx="10"/>
          </p:nvPr>
        </p:nvSpPr>
        <p:spPr/>
        <p:txBody>
          <a:bodyPr/>
          <a:lstStyle/>
          <a:p>
            <a:fld id="{26D4DA1A-72D1-4A6B-90D2-B699A8A0D640}" type="datetimeFigureOut">
              <a:rPr lang="en-US" smtClean="0"/>
              <a:t>9/28/2018</a:t>
            </a:fld>
            <a:endParaRPr lang="en-US"/>
          </a:p>
        </p:txBody>
      </p:sp>
      <p:sp>
        <p:nvSpPr>
          <p:cNvPr id="5" name="Footer Placeholder 4">
            <a:extLst>
              <a:ext uri="{FF2B5EF4-FFF2-40B4-BE49-F238E27FC236}">
                <a16:creationId xmlns:a16="http://schemas.microsoft.com/office/drawing/2014/main" id="{B0057ACD-5CA3-4EEA-BC05-4E4C57405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FA2D3-1978-4C1C-A5A0-99DF26BF5C14}"/>
              </a:ext>
            </a:extLst>
          </p:cNvPr>
          <p:cNvSpPr>
            <a:spLocks noGrp="1"/>
          </p:cNvSpPr>
          <p:nvPr>
            <p:ph type="sldNum" sz="quarter" idx="12"/>
          </p:nvPr>
        </p:nvSpPr>
        <p:spPr/>
        <p:txBody>
          <a:bodyPr/>
          <a:lstStyle/>
          <a:p>
            <a:fld id="{4C3C46D7-0595-4B31-8D2F-F55409319C60}" type="slidenum">
              <a:rPr lang="en-US" smtClean="0"/>
              <a:t>‹#›</a:t>
            </a:fld>
            <a:endParaRPr lang="en-US"/>
          </a:p>
        </p:txBody>
      </p:sp>
    </p:spTree>
    <p:extLst>
      <p:ext uri="{BB962C8B-B14F-4D97-AF65-F5344CB8AC3E}">
        <p14:creationId xmlns:p14="http://schemas.microsoft.com/office/powerpoint/2010/main" val="351153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24B1C1-C9F1-4EF4-8D53-929F6C3F43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916BE0-A7ED-46C2-B433-E23A994C9F2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E58FF-79ED-44BC-B5F7-3944202AA7AA}"/>
              </a:ext>
            </a:extLst>
          </p:cNvPr>
          <p:cNvSpPr>
            <a:spLocks noGrp="1"/>
          </p:cNvSpPr>
          <p:nvPr>
            <p:ph type="dt" sz="half" idx="10"/>
          </p:nvPr>
        </p:nvSpPr>
        <p:spPr/>
        <p:txBody>
          <a:bodyPr/>
          <a:lstStyle/>
          <a:p>
            <a:fld id="{26D4DA1A-72D1-4A6B-90D2-B699A8A0D640}" type="datetimeFigureOut">
              <a:rPr lang="en-US" smtClean="0"/>
              <a:t>9/28/2018</a:t>
            </a:fld>
            <a:endParaRPr lang="en-US"/>
          </a:p>
        </p:txBody>
      </p:sp>
      <p:sp>
        <p:nvSpPr>
          <p:cNvPr id="5" name="Footer Placeholder 4">
            <a:extLst>
              <a:ext uri="{FF2B5EF4-FFF2-40B4-BE49-F238E27FC236}">
                <a16:creationId xmlns:a16="http://schemas.microsoft.com/office/drawing/2014/main" id="{77403515-481B-4165-9B2F-41FBB0D95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CD7BA-3DDD-485B-B5A1-CEF59BC62236}"/>
              </a:ext>
            </a:extLst>
          </p:cNvPr>
          <p:cNvSpPr>
            <a:spLocks noGrp="1"/>
          </p:cNvSpPr>
          <p:nvPr>
            <p:ph type="sldNum" sz="quarter" idx="12"/>
          </p:nvPr>
        </p:nvSpPr>
        <p:spPr/>
        <p:txBody>
          <a:bodyPr/>
          <a:lstStyle/>
          <a:p>
            <a:fld id="{4C3C46D7-0595-4B31-8D2F-F55409319C60}" type="slidenum">
              <a:rPr lang="en-US" smtClean="0"/>
              <a:t>‹#›</a:t>
            </a:fld>
            <a:endParaRPr lang="en-US"/>
          </a:p>
        </p:txBody>
      </p:sp>
    </p:spTree>
    <p:extLst>
      <p:ext uri="{BB962C8B-B14F-4D97-AF65-F5344CB8AC3E}">
        <p14:creationId xmlns:p14="http://schemas.microsoft.com/office/powerpoint/2010/main" val="208198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337B-A7EE-401B-B119-3A7FC5BD59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3CA00-3547-4483-999C-81ED319F74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069EB-ED8B-4CEE-8A44-08820E5BF335}"/>
              </a:ext>
            </a:extLst>
          </p:cNvPr>
          <p:cNvSpPr>
            <a:spLocks noGrp="1"/>
          </p:cNvSpPr>
          <p:nvPr>
            <p:ph type="dt" sz="half" idx="10"/>
          </p:nvPr>
        </p:nvSpPr>
        <p:spPr/>
        <p:txBody>
          <a:bodyPr/>
          <a:lstStyle/>
          <a:p>
            <a:fld id="{26D4DA1A-72D1-4A6B-90D2-B699A8A0D640}" type="datetimeFigureOut">
              <a:rPr lang="en-US" smtClean="0"/>
              <a:t>9/28/2018</a:t>
            </a:fld>
            <a:endParaRPr lang="en-US"/>
          </a:p>
        </p:txBody>
      </p:sp>
      <p:sp>
        <p:nvSpPr>
          <p:cNvPr id="5" name="Footer Placeholder 4">
            <a:extLst>
              <a:ext uri="{FF2B5EF4-FFF2-40B4-BE49-F238E27FC236}">
                <a16:creationId xmlns:a16="http://schemas.microsoft.com/office/drawing/2014/main" id="{C88E5751-F856-44C5-81B8-E7FF36C89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518C4-FF02-46C5-BDF4-19220AC0DAFA}"/>
              </a:ext>
            </a:extLst>
          </p:cNvPr>
          <p:cNvSpPr>
            <a:spLocks noGrp="1"/>
          </p:cNvSpPr>
          <p:nvPr>
            <p:ph type="sldNum" sz="quarter" idx="12"/>
          </p:nvPr>
        </p:nvSpPr>
        <p:spPr/>
        <p:txBody>
          <a:bodyPr/>
          <a:lstStyle/>
          <a:p>
            <a:fld id="{4C3C46D7-0595-4B31-8D2F-F55409319C60}" type="slidenum">
              <a:rPr lang="en-US" smtClean="0"/>
              <a:t>‹#›</a:t>
            </a:fld>
            <a:endParaRPr lang="en-US"/>
          </a:p>
        </p:txBody>
      </p:sp>
    </p:spTree>
    <p:extLst>
      <p:ext uri="{BB962C8B-B14F-4D97-AF65-F5344CB8AC3E}">
        <p14:creationId xmlns:p14="http://schemas.microsoft.com/office/powerpoint/2010/main" val="372443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8856-0788-472C-BC39-0BCAA3E0B7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5DC496-E38C-451F-BDA7-1A4447E7C4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DA474C7-FDA0-4669-83D0-5E407C7EE0AA}"/>
              </a:ext>
            </a:extLst>
          </p:cNvPr>
          <p:cNvSpPr>
            <a:spLocks noGrp="1"/>
          </p:cNvSpPr>
          <p:nvPr>
            <p:ph type="dt" sz="half" idx="10"/>
          </p:nvPr>
        </p:nvSpPr>
        <p:spPr/>
        <p:txBody>
          <a:bodyPr/>
          <a:lstStyle/>
          <a:p>
            <a:fld id="{26D4DA1A-72D1-4A6B-90D2-B699A8A0D640}" type="datetimeFigureOut">
              <a:rPr lang="en-US" smtClean="0"/>
              <a:t>9/28/2018</a:t>
            </a:fld>
            <a:endParaRPr lang="en-US"/>
          </a:p>
        </p:txBody>
      </p:sp>
      <p:sp>
        <p:nvSpPr>
          <p:cNvPr id="5" name="Footer Placeholder 4">
            <a:extLst>
              <a:ext uri="{FF2B5EF4-FFF2-40B4-BE49-F238E27FC236}">
                <a16:creationId xmlns:a16="http://schemas.microsoft.com/office/drawing/2014/main" id="{896128CF-BF7A-440A-91C2-C7B0AB7A0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C9803-BC8D-41D7-A51A-34E412683B6C}"/>
              </a:ext>
            </a:extLst>
          </p:cNvPr>
          <p:cNvSpPr>
            <a:spLocks noGrp="1"/>
          </p:cNvSpPr>
          <p:nvPr>
            <p:ph type="sldNum" sz="quarter" idx="12"/>
          </p:nvPr>
        </p:nvSpPr>
        <p:spPr/>
        <p:txBody>
          <a:bodyPr/>
          <a:lstStyle/>
          <a:p>
            <a:fld id="{4C3C46D7-0595-4B31-8D2F-F55409319C60}" type="slidenum">
              <a:rPr lang="en-US" smtClean="0"/>
              <a:t>‹#›</a:t>
            </a:fld>
            <a:endParaRPr lang="en-US"/>
          </a:p>
        </p:txBody>
      </p:sp>
    </p:spTree>
    <p:extLst>
      <p:ext uri="{BB962C8B-B14F-4D97-AF65-F5344CB8AC3E}">
        <p14:creationId xmlns:p14="http://schemas.microsoft.com/office/powerpoint/2010/main" val="2698286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CB27-D553-42C2-B743-F5BC17ECC0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470C1E-A427-42D0-AEB2-BB447F334F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EB3048-F858-44A1-8B34-ECC66701AF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D6FE7C-58EC-4B43-8EC4-D9EC17F3C85D}"/>
              </a:ext>
            </a:extLst>
          </p:cNvPr>
          <p:cNvSpPr>
            <a:spLocks noGrp="1"/>
          </p:cNvSpPr>
          <p:nvPr>
            <p:ph type="dt" sz="half" idx="10"/>
          </p:nvPr>
        </p:nvSpPr>
        <p:spPr/>
        <p:txBody>
          <a:bodyPr/>
          <a:lstStyle/>
          <a:p>
            <a:fld id="{26D4DA1A-72D1-4A6B-90D2-B699A8A0D640}" type="datetimeFigureOut">
              <a:rPr lang="en-US" smtClean="0"/>
              <a:t>9/28/2018</a:t>
            </a:fld>
            <a:endParaRPr lang="en-US"/>
          </a:p>
        </p:txBody>
      </p:sp>
      <p:sp>
        <p:nvSpPr>
          <p:cNvPr id="6" name="Footer Placeholder 5">
            <a:extLst>
              <a:ext uri="{FF2B5EF4-FFF2-40B4-BE49-F238E27FC236}">
                <a16:creationId xmlns:a16="http://schemas.microsoft.com/office/drawing/2014/main" id="{C3420C6C-F499-4421-BDDE-1238AB0115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91E70F-BC1B-4949-B1BE-8C1A282A5DBD}"/>
              </a:ext>
            </a:extLst>
          </p:cNvPr>
          <p:cNvSpPr>
            <a:spLocks noGrp="1"/>
          </p:cNvSpPr>
          <p:nvPr>
            <p:ph type="sldNum" sz="quarter" idx="12"/>
          </p:nvPr>
        </p:nvSpPr>
        <p:spPr/>
        <p:txBody>
          <a:bodyPr/>
          <a:lstStyle/>
          <a:p>
            <a:fld id="{4C3C46D7-0595-4B31-8D2F-F55409319C60}" type="slidenum">
              <a:rPr lang="en-US" smtClean="0"/>
              <a:t>‹#›</a:t>
            </a:fld>
            <a:endParaRPr lang="en-US"/>
          </a:p>
        </p:txBody>
      </p:sp>
    </p:spTree>
    <p:extLst>
      <p:ext uri="{BB962C8B-B14F-4D97-AF65-F5344CB8AC3E}">
        <p14:creationId xmlns:p14="http://schemas.microsoft.com/office/powerpoint/2010/main" val="213111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85FA-A9B8-49D0-BC13-F506B4A52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5CAD66-E6B4-43C3-81D1-50D5063DCA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61AF5C-B0FF-47B8-9C8E-6881FE4B14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C1B484-F3B4-4BB4-B396-FBF337D59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B669F6C-3442-4BA6-92BB-9284466074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906986-1140-410C-958E-BDFD1B8C50F8}"/>
              </a:ext>
            </a:extLst>
          </p:cNvPr>
          <p:cNvSpPr>
            <a:spLocks noGrp="1"/>
          </p:cNvSpPr>
          <p:nvPr>
            <p:ph type="dt" sz="half" idx="10"/>
          </p:nvPr>
        </p:nvSpPr>
        <p:spPr/>
        <p:txBody>
          <a:bodyPr/>
          <a:lstStyle/>
          <a:p>
            <a:fld id="{26D4DA1A-72D1-4A6B-90D2-B699A8A0D640}" type="datetimeFigureOut">
              <a:rPr lang="en-US" smtClean="0"/>
              <a:t>9/28/2018</a:t>
            </a:fld>
            <a:endParaRPr lang="en-US"/>
          </a:p>
        </p:txBody>
      </p:sp>
      <p:sp>
        <p:nvSpPr>
          <p:cNvPr id="8" name="Footer Placeholder 7">
            <a:extLst>
              <a:ext uri="{FF2B5EF4-FFF2-40B4-BE49-F238E27FC236}">
                <a16:creationId xmlns:a16="http://schemas.microsoft.com/office/drawing/2014/main" id="{7307DD8D-DE39-455A-9954-7247D45E7B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BCCE02-FDD4-4593-B96E-F895D1CA6CD7}"/>
              </a:ext>
            </a:extLst>
          </p:cNvPr>
          <p:cNvSpPr>
            <a:spLocks noGrp="1"/>
          </p:cNvSpPr>
          <p:nvPr>
            <p:ph type="sldNum" sz="quarter" idx="12"/>
          </p:nvPr>
        </p:nvSpPr>
        <p:spPr/>
        <p:txBody>
          <a:bodyPr/>
          <a:lstStyle/>
          <a:p>
            <a:fld id="{4C3C46D7-0595-4B31-8D2F-F55409319C60}" type="slidenum">
              <a:rPr lang="en-US" smtClean="0"/>
              <a:t>‹#›</a:t>
            </a:fld>
            <a:endParaRPr lang="en-US"/>
          </a:p>
        </p:txBody>
      </p:sp>
    </p:spTree>
    <p:extLst>
      <p:ext uri="{BB962C8B-B14F-4D97-AF65-F5344CB8AC3E}">
        <p14:creationId xmlns:p14="http://schemas.microsoft.com/office/powerpoint/2010/main" val="377849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B4A4-36BF-4260-AB12-3E55CB672F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49D033-50A7-45AB-91D4-C1F9D13D425E}"/>
              </a:ext>
            </a:extLst>
          </p:cNvPr>
          <p:cNvSpPr>
            <a:spLocks noGrp="1"/>
          </p:cNvSpPr>
          <p:nvPr>
            <p:ph type="dt" sz="half" idx="10"/>
          </p:nvPr>
        </p:nvSpPr>
        <p:spPr/>
        <p:txBody>
          <a:bodyPr/>
          <a:lstStyle/>
          <a:p>
            <a:fld id="{26D4DA1A-72D1-4A6B-90D2-B699A8A0D640}" type="datetimeFigureOut">
              <a:rPr lang="en-US" smtClean="0"/>
              <a:t>9/28/2018</a:t>
            </a:fld>
            <a:endParaRPr lang="en-US"/>
          </a:p>
        </p:txBody>
      </p:sp>
      <p:sp>
        <p:nvSpPr>
          <p:cNvPr id="4" name="Footer Placeholder 3">
            <a:extLst>
              <a:ext uri="{FF2B5EF4-FFF2-40B4-BE49-F238E27FC236}">
                <a16:creationId xmlns:a16="http://schemas.microsoft.com/office/drawing/2014/main" id="{4DDBAA0D-216E-40C5-A678-F1909FEC26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F5F9E5-E3FD-4F50-BA3B-20FB39249D7B}"/>
              </a:ext>
            </a:extLst>
          </p:cNvPr>
          <p:cNvSpPr>
            <a:spLocks noGrp="1"/>
          </p:cNvSpPr>
          <p:nvPr>
            <p:ph type="sldNum" sz="quarter" idx="12"/>
          </p:nvPr>
        </p:nvSpPr>
        <p:spPr/>
        <p:txBody>
          <a:bodyPr/>
          <a:lstStyle/>
          <a:p>
            <a:fld id="{4C3C46D7-0595-4B31-8D2F-F55409319C60}" type="slidenum">
              <a:rPr lang="en-US" smtClean="0"/>
              <a:t>‹#›</a:t>
            </a:fld>
            <a:endParaRPr lang="en-US"/>
          </a:p>
        </p:txBody>
      </p:sp>
    </p:spTree>
    <p:extLst>
      <p:ext uri="{BB962C8B-B14F-4D97-AF65-F5344CB8AC3E}">
        <p14:creationId xmlns:p14="http://schemas.microsoft.com/office/powerpoint/2010/main" val="208050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0CA80B-D3EF-46C7-B923-6D9C1B4FB15B}"/>
              </a:ext>
            </a:extLst>
          </p:cNvPr>
          <p:cNvSpPr>
            <a:spLocks noGrp="1"/>
          </p:cNvSpPr>
          <p:nvPr>
            <p:ph type="dt" sz="half" idx="10"/>
          </p:nvPr>
        </p:nvSpPr>
        <p:spPr/>
        <p:txBody>
          <a:bodyPr/>
          <a:lstStyle/>
          <a:p>
            <a:fld id="{26D4DA1A-72D1-4A6B-90D2-B699A8A0D640}" type="datetimeFigureOut">
              <a:rPr lang="en-US" smtClean="0"/>
              <a:t>9/28/2018</a:t>
            </a:fld>
            <a:endParaRPr lang="en-US"/>
          </a:p>
        </p:txBody>
      </p:sp>
      <p:sp>
        <p:nvSpPr>
          <p:cNvPr id="3" name="Footer Placeholder 2">
            <a:extLst>
              <a:ext uri="{FF2B5EF4-FFF2-40B4-BE49-F238E27FC236}">
                <a16:creationId xmlns:a16="http://schemas.microsoft.com/office/drawing/2014/main" id="{E1F5DF8F-9B7B-4A96-8D0E-0AF2E1B938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D0A6C6-B876-4730-9B87-189290DC44B8}"/>
              </a:ext>
            </a:extLst>
          </p:cNvPr>
          <p:cNvSpPr>
            <a:spLocks noGrp="1"/>
          </p:cNvSpPr>
          <p:nvPr>
            <p:ph type="sldNum" sz="quarter" idx="12"/>
          </p:nvPr>
        </p:nvSpPr>
        <p:spPr/>
        <p:txBody>
          <a:bodyPr/>
          <a:lstStyle/>
          <a:p>
            <a:fld id="{4C3C46D7-0595-4B31-8D2F-F55409319C60}" type="slidenum">
              <a:rPr lang="en-US" smtClean="0"/>
              <a:t>‹#›</a:t>
            </a:fld>
            <a:endParaRPr lang="en-US"/>
          </a:p>
        </p:txBody>
      </p:sp>
    </p:spTree>
    <p:extLst>
      <p:ext uri="{BB962C8B-B14F-4D97-AF65-F5344CB8AC3E}">
        <p14:creationId xmlns:p14="http://schemas.microsoft.com/office/powerpoint/2010/main" val="113192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11E90-FA5A-476F-99F8-E24CAE195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E624CD-518A-4C0D-8C4D-8663ADB255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ED02A-BD5B-4F28-B204-2BB6A32F3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623A84-3E85-499C-A7CD-8A99B7E60E98}"/>
              </a:ext>
            </a:extLst>
          </p:cNvPr>
          <p:cNvSpPr>
            <a:spLocks noGrp="1"/>
          </p:cNvSpPr>
          <p:nvPr>
            <p:ph type="dt" sz="half" idx="10"/>
          </p:nvPr>
        </p:nvSpPr>
        <p:spPr/>
        <p:txBody>
          <a:bodyPr/>
          <a:lstStyle/>
          <a:p>
            <a:fld id="{26D4DA1A-72D1-4A6B-90D2-B699A8A0D640}" type="datetimeFigureOut">
              <a:rPr lang="en-US" smtClean="0"/>
              <a:t>9/28/2018</a:t>
            </a:fld>
            <a:endParaRPr lang="en-US"/>
          </a:p>
        </p:txBody>
      </p:sp>
      <p:sp>
        <p:nvSpPr>
          <p:cNvPr id="6" name="Footer Placeholder 5">
            <a:extLst>
              <a:ext uri="{FF2B5EF4-FFF2-40B4-BE49-F238E27FC236}">
                <a16:creationId xmlns:a16="http://schemas.microsoft.com/office/drawing/2014/main" id="{C11FCD53-2FAE-4628-92A6-22C315DCF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2451F4-3AE1-461B-A7B1-5A88E6F97CF3}"/>
              </a:ext>
            </a:extLst>
          </p:cNvPr>
          <p:cNvSpPr>
            <a:spLocks noGrp="1"/>
          </p:cNvSpPr>
          <p:nvPr>
            <p:ph type="sldNum" sz="quarter" idx="12"/>
          </p:nvPr>
        </p:nvSpPr>
        <p:spPr/>
        <p:txBody>
          <a:bodyPr/>
          <a:lstStyle/>
          <a:p>
            <a:fld id="{4C3C46D7-0595-4B31-8D2F-F55409319C60}" type="slidenum">
              <a:rPr lang="en-US" smtClean="0"/>
              <a:t>‹#›</a:t>
            </a:fld>
            <a:endParaRPr lang="en-US"/>
          </a:p>
        </p:txBody>
      </p:sp>
    </p:spTree>
    <p:extLst>
      <p:ext uri="{BB962C8B-B14F-4D97-AF65-F5344CB8AC3E}">
        <p14:creationId xmlns:p14="http://schemas.microsoft.com/office/powerpoint/2010/main" val="2816173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D9EC-E490-401A-A20C-18CBE4A98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35D456-EA0C-4148-B226-ECC57DD25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731D11-2DF0-4FE8-A48A-3E501AAE9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D9D66F-7C15-47B9-8722-0A7936805912}"/>
              </a:ext>
            </a:extLst>
          </p:cNvPr>
          <p:cNvSpPr>
            <a:spLocks noGrp="1"/>
          </p:cNvSpPr>
          <p:nvPr>
            <p:ph type="dt" sz="half" idx="10"/>
          </p:nvPr>
        </p:nvSpPr>
        <p:spPr/>
        <p:txBody>
          <a:bodyPr/>
          <a:lstStyle/>
          <a:p>
            <a:fld id="{26D4DA1A-72D1-4A6B-90D2-B699A8A0D640}" type="datetimeFigureOut">
              <a:rPr lang="en-US" smtClean="0"/>
              <a:t>9/28/2018</a:t>
            </a:fld>
            <a:endParaRPr lang="en-US"/>
          </a:p>
        </p:txBody>
      </p:sp>
      <p:sp>
        <p:nvSpPr>
          <p:cNvPr id="6" name="Footer Placeholder 5">
            <a:extLst>
              <a:ext uri="{FF2B5EF4-FFF2-40B4-BE49-F238E27FC236}">
                <a16:creationId xmlns:a16="http://schemas.microsoft.com/office/drawing/2014/main" id="{67961488-DC2E-47F9-949F-8F1E00AD4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B0B125-8F03-4A28-8E36-863ED3FCA690}"/>
              </a:ext>
            </a:extLst>
          </p:cNvPr>
          <p:cNvSpPr>
            <a:spLocks noGrp="1"/>
          </p:cNvSpPr>
          <p:nvPr>
            <p:ph type="sldNum" sz="quarter" idx="12"/>
          </p:nvPr>
        </p:nvSpPr>
        <p:spPr/>
        <p:txBody>
          <a:bodyPr/>
          <a:lstStyle/>
          <a:p>
            <a:fld id="{4C3C46D7-0595-4B31-8D2F-F55409319C60}" type="slidenum">
              <a:rPr lang="en-US" smtClean="0"/>
              <a:t>‹#›</a:t>
            </a:fld>
            <a:endParaRPr lang="en-US"/>
          </a:p>
        </p:txBody>
      </p:sp>
    </p:spTree>
    <p:extLst>
      <p:ext uri="{BB962C8B-B14F-4D97-AF65-F5344CB8AC3E}">
        <p14:creationId xmlns:p14="http://schemas.microsoft.com/office/powerpoint/2010/main" val="39411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8766B-03E6-4D54-BBF7-6FFEA7840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028C37-70ED-40A9-95A9-1662C7482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D9D09-76C5-4A31-9990-25D45DBDA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4DA1A-72D1-4A6B-90D2-B699A8A0D640}" type="datetimeFigureOut">
              <a:rPr lang="en-US" smtClean="0"/>
              <a:t>9/28/2018</a:t>
            </a:fld>
            <a:endParaRPr lang="en-US"/>
          </a:p>
        </p:txBody>
      </p:sp>
      <p:sp>
        <p:nvSpPr>
          <p:cNvPr id="5" name="Footer Placeholder 4">
            <a:extLst>
              <a:ext uri="{FF2B5EF4-FFF2-40B4-BE49-F238E27FC236}">
                <a16:creationId xmlns:a16="http://schemas.microsoft.com/office/drawing/2014/main" id="{B701A08B-EC83-41C4-8463-827C94247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756C93-4AAA-49BC-BDD2-5ADA2E98A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C46D7-0595-4B31-8D2F-F55409319C60}" type="slidenum">
              <a:rPr lang="en-US" smtClean="0"/>
              <a:t>‹#›</a:t>
            </a:fld>
            <a:endParaRPr lang="en-US"/>
          </a:p>
        </p:txBody>
      </p:sp>
    </p:spTree>
    <p:extLst>
      <p:ext uri="{BB962C8B-B14F-4D97-AF65-F5344CB8AC3E}">
        <p14:creationId xmlns:p14="http://schemas.microsoft.com/office/powerpoint/2010/main" val="4052707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BC911F-9F16-49C9-8515-5B86D2FDD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9896" y="2597153"/>
            <a:ext cx="1256475" cy="2212848"/>
          </a:xfrm>
          <a:prstGeom prst="rect">
            <a:avLst/>
          </a:prstGeom>
        </p:spPr>
      </p:pic>
      <p:pic>
        <p:nvPicPr>
          <p:cNvPr id="7" name="Picture 6">
            <a:extLst>
              <a:ext uri="{FF2B5EF4-FFF2-40B4-BE49-F238E27FC236}">
                <a16:creationId xmlns:a16="http://schemas.microsoft.com/office/drawing/2014/main" id="{F3E298DD-50D5-4D5E-8670-8C09D4C81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1257" y="2573269"/>
            <a:ext cx="1245140" cy="2212848"/>
          </a:xfrm>
          <a:prstGeom prst="rect">
            <a:avLst/>
          </a:prstGeom>
        </p:spPr>
      </p:pic>
      <p:pic>
        <p:nvPicPr>
          <p:cNvPr id="11" name="Picture 10">
            <a:extLst>
              <a:ext uri="{FF2B5EF4-FFF2-40B4-BE49-F238E27FC236}">
                <a16:creationId xmlns:a16="http://schemas.microsoft.com/office/drawing/2014/main" id="{91A513AA-7EEE-4CF8-91B8-8139D277B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705" y="2597153"/>
            <a:ext cx="1243694" cy="2212848"/>
          </a:xfrm>
          <a:prstGeom prst="rect">
            <a:avLst/>
          </a:prstGeom>
        </p:spPr>
      </p:pic>
      <p:pic>
        <p:nvPicPr>
          <p:cNvPr id="13" name="Picture 12">
            <a:extLst>
              <a:ext uri="{FF2B5EF4-FFF2-40B4-BE49-F238E27FC236}">
                <a16:creationId xmlns:a16="http://schemas.microsoft.com/office/drawing/2014/main" id="{E07F0A47-1FC1-440F-8ED4-94C5621B7D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3748" y="2597153"/>
            <a:ext cx="1245140" cy="2212848"/>
          </a:xfrm>
          <a:prstGeom prst="rect">
            <a:avLst/>
          </a:prstGeom>
        </p:spPr>
      </p:pic>
      <p:pic>
        <p:nvPicPr>
          <p:cNvPr id="15" name="Picture 14">
            <a:extLst>
              <a:ext uri="{FF2B5EF4-FFF2-40B4-BE49-F238E27FC236}">
                <a16:creationId xmlns:a16="http://schemas.microsoft.com/office/drawing/2014/main" id="{97C3E154-2837-4261-81A3-03887E282E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80871" y="2597153"/>
            <a:ext cx="1249454" cy="2212848"/>
          </a:xfrm>
          <a:prstGeom prst="rect">
            <a:avLst/>
          </a:prstGeom>
        </p:spPr>
      </p:pic>
      <p:pic>
        <p:nvPicPr>
          <p:cNvPr id="17" name="Picture 16">
            <a:extLst>
              <a:ext uri="{FF2B5EF4-FFF2-40B4-BE49-F238E27FC236}">
                <a16:creationId xmlns:a16="http://schemas.microsoft.com/office/drawing/2014/main" id="{EC87F43E-2EC2-4ED2-A5EC-A8D83E7AF7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48285" y="2597153"/>
            <a:ext cx="1261654" cy="2212848"/>
          </a:xfrm>
          <a:prstGeom prst="rect">
            <a:avLst/>
          </a:prstGeom>
        </p:spPr>
      </p:pic>
    </p:spTree>
    <p:extLst>
      <p:ext uri="{BB962C8B-B14F-4D97-AF65-F5344CB8AC3E}">
        <p14:creationId xmlns:p14="http://schemas.microsoft.com/office/powerpoint/2010/main" val="106528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22076C-2F1D-43B3-9D14-8688F77C7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173" y="2498586"/>
            <a:ext cx="1238550" cy="2210284"/>
          </a:xfrm>
          <a:prstGeom prst="rect">
            <a:avLst/>
          </a:prstGeom>
        </p:spPr>
      </p:pic>
      <p:pic>
        <p:nvPicPr>
          <p:cNvPr id="3" name="Picture 2">
            <a:extLst>
              <a:ext uri="{FF2B5EF4-FFF2-40B4-BE49-F238E27FC236}">
                <a16:creationId xmlns:a16="http://schemas.microsoft.com/office/drawing/2014/main" id="{3C8CBCFC-C3C0-48AF-A1A5-B2033596E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7043" y="1350161"/>
            <a:ext cx="1248432" cy="2220166"/>
          </a:xfrm>
          <a:prstGeom prst="rect">
            <a:avLst/>
          </a:prstGeom>
        </p:spPr>
      </p:pic>
      <p:pic>
        <p:nvPicPr>
          <p:cNvPr id="4" name="Picture 3">
            <a:extLst>
              <a:ext uri="{FF2B5EF4-FFF2-40B4-BE49-F238E27FC236}">
                <a16:creationId xmlns:a16="http://schemas.microsoft.com/office/drawing/2014/main" id="{EC6AD9AA-BF30-40B2-BD93-D63910747E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074" y="2498586"/>
            <a:ext cx="1255020" cy="2210284"/>
          </a:xfrm>
          <a:prstGeom prst="rect">
            <a:avLst/>
          </a:prstGeom>
        </p:spPr>
      </p:pic>
      <p:pic>
        <p:nvPicPr>
          <p:cNvPr id="5" name="Picture 4">
            <a:extLst>
              <a:ext uri="{FF2B5EF4-FFF2-40B4-BE49-F238E27FC236}">
                <a16:creationId xmlns:a16="http://schemas.microsoft.com/office/drawing/2014/main" id="{CF089720-2F5F-48F7-AD3D-67C1286425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5317" y="3815986"/>
            <a:ext cx="1251726" cy="2216872"/>
          </a:xfrm>
          <a:prstGeom prst="rect">
            <a:avLst/>
          </a:prstGeom>
        </p:spPr>
      </p:pic>
      <p:cxnSp>
        <p:nvCxnSpPr>
          <p:cNvPr id="7" name="Straight Arrow Connector 6">
            <a:extLst>
              <a:ext uri="{FF2B5EF4-FFF2-40B4-BE49-F238E27FC236}">
                <a16:creationId xmlns:a16="http://schemas.microsoft.com/office/drawing/2014/main" id="{B43C91A6-4810-4377-975B-D9E37BCD1D72}"/>
              </a:ext>
            </a:extLst>
          </p:cNvPr>
          <p:cNvCxnSpPr>
            <a:cxnSpLocks/>
            <a:endCxn id="4" idx="1"/>
          </p:cNvCxnSpPr>
          <p:nvPr/>
        </p:nvCxnSpPr>
        <p:spPr>
          <a:xfrm>
            <a:off x="3602882" y="3597809"/>
            <a:ext cx="862192" cy="5919"/>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E8230D9-8066-45BE-9185-952D65C90EA6}"/>
              </a:ext>
            </a:extLst>
          </p:cNvPr>
          <p:cNvCxnSpPr>
            <a:cxnSpLocks/>
            <a:endCxn id="5" idx="1"/>
          </p:cNvCxnSpPr>
          <p:nvPr/>
        </p:nvCxnSpPr>
        <p:spPr>
          <a:xfrm>
            <a:off x="5658858" y="4039737"/>
            <a:ext cx="746459" cy="884685"/>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EDE6C7F4-FBFE-4927-ADA2-8D0E1678CAB9}"/>
              </a:ext>
            </a:extLst>
          </p:cNvPr>
          <p:cNvCxnSpPr>
            <a:cxnSpLocks/>
            <a:endCxn id="3" idx="1"/>
          </p:cNvCxnSpPr>
          <p:nvPr/>
        </p:nvCxnSpPr>
        <p:spPr>
          <a:xfrm flipV="1">
            <a:off x="5279135" y="2460244"/>
            <a:ext cx="2377908" cy="1752292"/>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8F045E3A-0794-43B6-861B-B5154A1F8E23}"/>
              </a:ext>
            </a:extLst>
          </p:cNvPr>
          <p:cNvCxnSpPr>
            <a:cxnSpLocks/>
            <a:endCxn id="3" idx="2"/>
          </p:cNvCxnSpPr>
          <p:nvPr/>
        </p:nvCxnSpPr>
        <p:spPr>
          <a:xfrm flipV="1">
            <a:off x="7257674" y="3570327"/>
            <a:ext cx="1023585" cy="1354096"/>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01B58A12-F373-4567-B356-10652A3EE244}"/>
              </a:ext>
            </a:extLst>
          </p:cNvPr>
          <p:cNvSpPr txBox="1"/>
          <p:nvPr/>
        </p:nvSpPr>
        <p:spPr>
          <a:xfrm>
            <a:off x="3696284" y="2951478"/>
            <a:ext cx="814061" cy="646331"/>
          </a:xfrm>
          <a:prstGeom prst="rect">
            <a:avLst/>
          </a:prstGeom>
          <a:noFill/>
        </p:spPr>
        <p:txBody>
          <a:bodyPr wrap="square" rtlCol="0">
            <a:spAutoFit/>
          </a:bodyPr>
          <a:lstStyle/>
          <a:p>
            <a:r>
              <a:rPr lang="en-US" sz="900" dirty="0"/>
              <a:t>User can type to search professors</a:t>
            </a:r>
          </a:p>
        </p:txBody>
      </p:sp>
      <p:sp>
        <p:nvSpPr>
          <p:cNvPr id="37" name="TextBox 36">
            <a:extLst>
              <a:ext uri="{FF2B5EF4-FFF2-40B4-BE49-F238E27FC236}">
                <a16:creationId xmlns:a16="http://schemas.microsoft.com/office/drawing/2014/main" id="{CCE54C5B-527C-4D3C-93CB-FF5446AABE11}"/>
              </a:ext>
            </a:extLst>
          </p:cNvPr>
          <p:cNvSpPr txBox="1"/>
          <p:nvPr/>
        </p:nvSpPr>
        <p:spPr>
          <a:xfrm>
            <a:off x="4450570" y="1794742"/>
            <a:ext cx="1261179" cy="646331"/>
          </a:xfrm>
          <a:prstGeom prst="rect">
            <a:avLst/>
          </a:prstGeom>
          <a:noFill/>
        </p:spPr>
        <p:txBody>
          <a:bodyPr wrap="square" rtlCol="0">
            <a:spAutoFit/>
          </a:bodyPr>
          <a:lstStyle/>
          <a:p>
            <a:r>
              <a:rPr lang="en-US" sz="900" dirty="0"/>
              <a:t>There will be autocomplete feature when user type a string</a:t>
            </a:r>
          </a:p>
        </p:txBody>
      </p:sp>
      <p:sp>
        <p:nvSpPr>
          <p:cNvPr id="38" name="TextBox 37">
            <a:extLst>
              <a:ext uri="{FF2B5EF4-FFF2-40B4-BE49-F238E27FC236}">
                <a16:creationId xmlns:a16="http://schemas.microsoft.com/office/drawing/2014/main" id="{BF3D1412-270E-4C0E-AF11-14BAF0E1E21A}"/>
              </a:ext>
            </a:extLst>
          </p:cNvPr>
          <p:cNvSpPr txBox="1"/>
          <p:nvPr/>
        </p:nvSpPr>
        <p:spPr>
          <a:xfrm>
            <a:off x="5552960" y="4832308"/>
            <a:ext cx="814061" cy="784830"/>
          </a:xfrm>
          <a:prstGeom prst="rect">
            <a:avLst/>
          </a:prstGeom>
          <a:noFill/>
        </p:spPr>
        <p:txBody>
          <a:bodyPr wrap="square" rtlCol="0">
            <a:spAutoFit/>
          </a:bodyPr>
          <a:lstStyle/>
          <a:p>
            <a:r>
              <a:rPr lang="en-US" sz="900" dirty="0"/>
              <a:t>Pressing the “GO” button will lead user to search page</a:t>
            </a:r>
          </a:p>
        </p:txBody>
      </p:sp>
      <p:sp>
        <p:nvSpPr>
          <p:cNvPr id="39" name="TextBox 38">
            <a:extLst>
              <a:ext uri="{FF2B5EF4-FFF2-40B4-BE49-F238E27FC236}">
                <a16:creationId xmlns:a16="http://schemas.microsoft.com/office/drawing/2014/main" id="{52E0B4EB-2748-436C-A667-DBAC278888F3}"/>
              </a:ext>
            </a:extLst>
          </p:cNvPr>
          <p:cNvSpPr txBox="1"/>
          <p:nvPr/>
        </p:nvSpPr>
        <p:spPr>
          <a:xfrm>
            <a:off x="5894111" y="2175420"/>
            <a:ext cx="1689391" cy="646331"/>
          </a:xfrm>
          <a:prstGeom prst="rect">
            <a:avLst/>
          </a:prstGeom>
          <a:noFill/>
        </p:spPr>
        <p:txBody>
          <a:bodyPr wrap="square" rtlCol="0">
            <a:spAutoFit/>
          </a:bodyPr>
          <a:lstStyle/>
          <a:p>
            <a:r>
              <a:rPr lang="en-US" sz="900" dirty="0"/>
              <a:t>Pressing in the autocomplete suggestion box will immediately  redirect user to the professor’s page</a:t>
            </a:r>
          </a:p>
        </p:txBody>
      </p:sp>
      <p:sp>
        <p:nvSpPr>
          <p:cNvPr id="40" name="TextBox 39">
            <a:extLst>
              <a:ext uri="{FF2B5EF4-FFF2-40B4-BE49-F238E27FC236}">
                <a16:creationId xmlns:a16="http://schemas.microsoft.com/office/drawing/2014/main" id="{532EBA52-5C51-4BFB-904C-A152787773DD}"/>
              </a:ext>
            </a:extLst>
          </p:cNvPr>
          <p:cNvSpPr txBox="1"/>
          <p:nvPr/>
        </p:nvSpPr>
        <p:spPr>
          <a:xfrm>
            <a:off x="7942897" y="3924209"/>
            <a:ext cx="1689391" cy="507831"/>
          </a:xfrm>
          <a:prstGeom prst="rect">
            <a:avLst/>
          </a:prstGeom>
          <a:noFill/>
        </p:spPr>
        <p:txBody>
          <a:bodyPr wrap="square" rtlCol="0">
            <a:spAutoFit/>
          </a:bodyPr>
          <a:lstStyle/>
          <a:p>
            <a:r>
              <a:rPr lang="en-US" sz="900" dirty="0"/>
              <a:t>Pressing anywhere in the professor’s box will redirect user to the professor’s page</a:t>
            </a:r>
          </a:p>
        </p:txBody>
      </p:sp>
    </p:spTree>
    <p:extLst>
      <p:ext uri="{BB962C8B-B14F-4D97-AF65-F5344CB8AC3E}">
        <p14:creationId xmlns:p14="http://schemas.microsoft.com/office/powerpoint/2010/main" val="391492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8A62FB7-DC11-45CE-9BCF-BDC46F1F6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309" y="1467906"/>
            <a:ext cx="1248432" cy="2220166"/>
          </a:xfrm>
          <a:prstGeom prst="rect">
            <a:avLst/>
          </a:prstGeom>
        </p:spPr>
      </p:pic>
      <p:pic>
        <p:nvPicPr>
          <p:cNvPr id="3" name="Picture 14">
            <a:extLst>
              <a:ext uri="{FF2B5EF4-FFF2-40B4-BE49-F238E27FC236}">
                <a16:creationId xmlns:a16="http://schemas.microsoft.com/office/drawing/2014/main" id="{5FC901DD-8BB5-456F-9B04-3A962ECE9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2309" y="4280011"/>
            <a:ext cx="1249454" cy="2212848"/>
          </a:xfrm>
          <a:prstGeom prst="rect">
            <a:avLst/>
          </a:prstGeom>
        </p:spPr>
      </p:pic>
      <p:pic>
        <p:nvPicPr>
          <p:cNvPr id="4" name="Picture 16">
            <a:extLst>
              <a:ext uri="{FF2B5EF4-FFF2-40B4-BE49-F238E27FC236}">
                <a16:creationId xmlns:a16="http://schemas.microsoft.com/office/drawing/2014/main" id="{54AAAF4B-E2C9-44E4-A387-654AEAA54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5636" y="2876266"/>
            <a:ext cx="1261654" cy="2212848"/>
          </a:xfrm>
          <a:prstGeom prst="rect">
            <a:avLst/>
          </a:prstGeom>
        </p:spPr>
      </p:pic>
      <p:pic>
        <p:nvPicPr>
          <p:cNvPr id="9" name="Picture 8">
            <a:extLst>
              <a:ext uri="{FF2B5EF4-FFF2-40B4-BE49-F238E27FC236}">
                <a16:creationId xmlns:a16="http://schemas.microsoft.com/office/drawing/2014/main" id="{C359BFD1-B7BD-42C9-A46E-5B2B44435D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6138" y="2876266"/>
            <a:ext cx="1245751" cy="2212848"/>
          </a:xfrm>
          <a:prstGeom prst="rect">
            <a:avLst/>
          </a:prstGeom>
        </p:spPr>
      </p:pic>
      <p:cxnSp>
        <p:nvCxnSpPr>
          <p:cNvPr id="10" name="Straight Arrow Connector 15">
            <a:extLst>
              <a:ext uri="{FF2B5EF4-FFF2-40B4-BE49-F238E27FC236}">
                <a16:creationId xmlns:a16="http://schemas.microsoft.com/office/drawing/2014/main" id="{E13E4106-ABEC-4638-865E-2E3817853C81}"/>
              </a:ext>
            </a:extLst>
          </p:cNvPr>
          <p:cNvCxnSpPr>
            <a:cxnSpLocks/>
            <a:endCxn id="3" idx="0"/>
          </p:cNvCxnSpPr>
          <p:nvPr/>
        </p:nvCxnSpPr>
        <p:spPr>
          <a:xfrm>
            <a:off x="3156525" y="3688072"/>
            <a:ext cx="511" cy="591939"/>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5">
            <a:extLst>
              <a:ext uri="{FF2B5EF4-FFF2-40B4-BE49-F238E27FC236}">
                <a16:creationId xmlns:a16="http://schemas.microsoft.com/office/drawing/2014/main" id="{77536A3C-9FC8-4533-82FB-A2A820BB15CC}"/>
              </a:ext>
            </a:extLst>
          </p:cNvPr>
          <p:cNvCxnSpPr>
            <a:cxnSpLocks/>
            <a:endCxn id="4" idx="1"/>
          </p:cNvCxnSpPr>
          <p:nvPr/>
        </p:nvCxnSpPr>
        <p:spPr>
          <a:xfrm flipV="1">
            <a:off x="2661681" y="3982690"/>
            <a:ext cx="2083955" cy="64587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5">
            <a:extLst>
              <a:ext uri="{FF2B5EF4-FFF2-40B4-BE49-F238E27FC236}">
                <a16:creationId xmlns:a16="http://schemas.microsoft.com/office/drawing/2014/main" id="{74C42F93-A16C-41D5-A897-7B545B09E0B3}"/>
              </a:ext>
            </a:extLst>
          </p:cNvPr>
          <p:cNvCxnSpPr>
            <a:cxnSpLocks/>
            <a:endCxn id="9" idx="1"/>
          </p:cNvCxnSpPr>
          <p:nvPr/>
        </p:nvCxnSpPr>
        <p:spPr>
          <a:xfrm>
            <a:off x="5050762" y="3944733"/>
            <a:ext cx="2215376" cy="37957"/>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17" name="TextBox 38">
            <a:extLst>
              <a:ext uri="{FF2B5EF4-FFF2-40B4-BE49-F238E27FC236}">
                <a16:creationId xmlns:a16="http://schemas.microsoft.com/office/drawing/2014/main" id="{611BF0EA-7912-4F88-9E80-9F285243953B}"/>
              </a:ext>
            </a:extLst>
          </p:cNvPr>
          <p:cNvSpPr txBox="1"/>
          <p:nvPr/>
        </p:nvSpPr>
        <p:spPr>
          <a:xfrm>
            <a:off x="2339895" y="3748543"/>
            <a:ext cx="1074294" cy="507831"/>
          </a:xfrm>
          <a:prstGeom prst="rect">
            <a:avLst/>
          </a:prstGeom>
          <a:noFill/>
        </p:spPr>
        <p:txBody>
          <a:bodyPr wrap="square" rtlCol="0">
            <a:spAutoFit/>
          </a:bodyPr>
          <a:lstStyle/>
          <a:p>
            <a:r>
              <a:rPr lang="en-US" sz="900" dirty="0"/>
              <a:t>User can scroll down to view comments</a:t>
            </a:r>
          </a:p>
        </p:txBody>
      </p:sp>
      <p:sp>
        <p:nvSpPr>
          <p:cNvPr id="18" name="TextBox 38">
            <a:extLst>
              <a:ext uri="{FF2B5EF4-FFF2-40B4-BE49-F238E27FC236}">
                <a16:creationId xmlns:a16="http://schemas.microsoft.com/office/drawing/2014/main" id="{4A33EEDB-9F17-4ED4-A124-5623936A18D7}"/>
              </a:ext>
            </a:extLst>
          </p:cNvPr>
          <p:cNvSpPr txBox="1"/>
          <p:nvPr/>
        </p:nvSpPr>
        <p:spPr>
          <a:xfrm>
            <a:off x="4025115" y="2538126"/>
            <a:ext cx="879624" cy="1061829"/>
          </a:xfrm>
          <a:prstGeom prst="rect">
            <a:avLst/>
          </a:prstGeom>
          <a:noFill/>
        </p:spPr>
        <p:txBody>
          <a:bodyPr wrap="square" rtlCol="0">
            <a:spAutoFit/>
          </a:bodyPr>
          <a:lstStyle/>
          <a:p>
            <a:r>
              <a:rPr lang="en-US" sz="900" dirty="0"/>
              <a:t>When filter button is pressed, list of dropdown modules to filter will appear</a:t>
            </a:r>
          </a:p>
        </p:txBody>
      </p:sp>
      <p:sp>
        <p:nvSpPr>
          <p:cNvPr id="19" name="TextBox 38">
            <a:extLst>
              <a:ext uri="{FF2B5EF4-FFF2-40B4-BE49-F238E27FC236}">
                <a16:creationId xmlns:a16="http://schemas.microsoft.com/office/drawing/2014/main" id="{61E99C80-2664-4EF2-B692-EC3B5461799E}"/>
              </a:ext>
            </a:extLst>
          </p:cNvPr>
          <p:cNvSpPr txBox="1"/>
          <p:nvPr/>
        </p:nvSpPr>
        <p:spPr>
          <a:xfrm>
            <a:off x="6065186" y="3261815"/>
            <a:ext cx="1325249" cy="646331"/>
          </a:xfrm>
          <a:prstGeom prst="rect">
            <a:avLst/>
          </a:prstGeom>
          <a:noFill/>
        </p:spPr>
        <p:txBody>
          <a:bodyPr wrap="square" rtlCol="0">
            <a:spAutoFit/>
          </a:bodyPr>
          <a:lstStyle/>
          <a:p>
            <a:r>
              <a:rPr lang="en-US" sz="900" dirty="0"/>
              <a:t>Pressing a module will showing comments for that particular module only (filtered)</a:t>
            </a:r>
          </a:p>
        </p:txBody>
      </p:sp>
      <p:cxnSp>
        <p:nvCxnSpPr>
          <p:cNvPr id="22" name="Straight Arrow Connector 15">
            <a:extLst>
              <a:ext uri="{FF2B5EF4-FFF2-40B4-BE49-F238E27FC236}">
                <a16:creationId xmlns:a16="http://schemas.microsoft.com/office/drawing/2014/main" id="{F2FD0B0B-EFA0-4C94-B7CC-72BCFF774BE0}"/>
              </a:ext>
            </a:extLst>
          </p:cNvPr>
          <p:cNvCxnSpPr>
            <a:cxnSpLocks/>
          </p:cNvCxnSpPr>
          <p:nvPr/>
        </p:nvCxnSpPr>
        <p:spPr>
          <a:xfrm flipH="1">
            <a:off x="6748818" y="4465623"/>
            <a:ext cx="1490971" cy="945714"/>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15">
            <a:extLst>
              <a:ext uri="{FF2B5EF4-FFF2-40B4-BE49-F238E27FC236}">
                <a16:creationId xmlns:a16="http://schemas.microsoft.com/office/drawing/2014/main" id="{BBFE80FC-ABBA-45F6-BCC2-D95CFB58B5F8}"/>
              </a:ext>
            </a:extLst>
          </p:cNvPr>
          <p:cNvCxnSpPr>
            <a:cxnSpLocks/>
          </p:cNvCxnSpPr>
          <p:nvPr/>
        </p:nvCxnSpPr>
        <p:spPr>
          <a:xfrm flipH="1">
            <a:off x="7783458" y="4465624"/>
            <a:ext cx="594394" cy="1061286"/>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27" name="TextBox 38">
            <a:extLst>
              <a:ext uri="{FF2B5EF4-FFF2-40B4-BE49-F238E27FC236}">
                <a16:creationId xmlns:a16="http://schemas.microsoft.com/office/drawing/2014/main" id="{1339092D-9F5F-437D-9A0D-694A6C300A44}"/>
              </a:ext>
            </a:extLst>
          </p:cNvPr>
          <p:cNvSpPr txBox="1"/>
          <p:nvPr/>
        </p:nvSpPr>
        <p:spPr>
          <a:xfrm>
            <a:off x="7226388" y="5540160"/>
            <a:ext cx="1325249" cy="230832"/>
          </a:xfrm>
          <a:prstGeom prst="rect">
            <a:avLst/>
          </a:prstGeom>
          <a:noFill/>
        </p:spPr>
        <p:txBody>
          <a:bodyPr wrap="square" rtlCol="0">
            <a:spAutoFit/>
          </a:bodyPr>
          <a:lstStyle/>
          <a:p>
            <a:r>
              <a:rPr lang="en-US" sz="900" dirty="0"/>
              <a:t>Downvote Button</a:t>
            </a:r>
          </a:p>
        </p:txBody>
      </p:sp>
      <p:sp>
        <p:nvSpPr>
          <p:cNvPr id="28" name="TextBox 38">
            <a:extLst>
              <a:ext uri="{FF2B5EF4-FFF2-40B4-BE49-F238E27FC236}">
                <a16:creationId xmlns:a16="http://schemas.microsoft.com/office/drawing/2014/main" id="{9A8EEEDC-7675-416C-BDC0-BB9607F253AA}"/>
              </a:ext>
            </a:extLst>
          </p:cNvPr>
          <p:cNvSpPr txBox="1"/>
          <p:nvPr/>
        </p:nvSpPr>
        <p:spPr>
          <a:xfrm>
            <a:off x="6086193" y="5526910"/>
            <a:ext cx="1325249" cy="230832"/>
          </a:xfrm>
          <a:prstGeom prst="rect">
            <a:avLst/>
          </a:prstGeom>
          <a:noFill/>
        </p:spPr>
        <p:txBody>
          <a:bodyPr wrap="square" rtlCol="0">
            <a:spAutoFit/>
          </a:bodyPr>
          <a:lstStyle/>
          <a:p>
            <a:r>
              <a:rPr lang="en-US" sz="900" dirty="0"/>
              <a:t>Upvote Button</a:t>
            </a:r>
          </a:p>
        </p:txBody>
      </p:sp>
      <p:sp>
        <p:nvSpPr>
          <p:cNvPr id="29" name="TextBox 38">
            <a:extLst>
              <a:ext uri="{FF2B5EF4-FFF2-40B4-BE49-F238E27FC236}">
                <a16:creationId xmlns:a16="http://schemas.microsoft.com/office/drawing/2014/main" id="{70645A39-4A61-472D-BFA6-8F8AF3A2A77C}"/>
              </a:ext>
            </a:extLst>
          </p:cNvPr>
          <p:cNvSpPr txBox="1"/>
          <p:nvPr/>
        </p:nvSpPr>
        <p:spPr>
          <a:xfrm>
            <a:off x="7017268" y="2203127"/>
            <a:ext cx="1743487" cy="646331"/>
          </a:xfrm>
          <a:prstGeom prst="rect">
            <a:avLst/>
          </a:prstGeom>
          <a:noFill/>
        </p:spPr>
        <p:txBody>
          <a:bodyPr wrap="square" rtlCol="0">
            <a:spAutoFit/>
          </a:bodyPr>
          <a:lstStyle/>
          <a:p>
            <a:r>
              <a:rPr lang="en-US" sz="900" dirty="0"/>
              <a:t>User can read comments for that particular professors, and even upvote/downvote that particular comment</a:t>
            </a:r>
          </a:p>
        </p:txBody>
      </p:sp>
    </p:spTree>
    <p:extLst>
      <p:ext uri="{BB962C8B-B14F-4D97-AF65-F5344CB8AC3E}">
        <p14:creationId xmlns:p14="http://schemas.microsoft.com/office/powerpoint/2010/main" val="263056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a:extLst>
              <a:ext uri="{FF2B5EF4-FFF2-40B4-BE49-F238E27FC236}">
                <a16:creationId xmlns:a16="http://schemas.microsoft.com/office/drawing/2014/main" id="{3F65AE35-EC39-4A53-9F9E-6326187A9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81" y="2662753"/>
            <a:ext cx="1249454" cy="2212848"/>
          </a:xfrm>
          <a:prstGeom prst="rect">
            <a:avLst/>
          </a:prstGeom>
        </p:spPr>
      </p:pic>
      <p:pic>
        <p:nvPicPr>
          <p:cNvPr id="4" name="Picture 3">
            <a:extLst>
              <a:ext uri="{FF2B5EF4-FFF2-40B4-BE49-F238E27FC236}">
                <a16:creationId xmlns:a16="http://schemas.microsoft.com/office/drawing/2014/main" id="{62D3484D-AC4C-45FC-8FFD-EB5CE3535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507" y="4249601"/>
            <a:ext cx="1254607" cy="2212849"/>
          </a:xfrm>
          <a:prstGeom prst="rect">
            <a:avLst/>
          </a:prstGeom>
        </p:spPr>
      </p:pic>
      <p:pic>
        <p:nvPicPr>
          <p:cNvPr id="6" name="Picture 5">
            <a:extLst>
              <a:ext uri="{FF2B5EF4-FFF2-40B4-BE49-F238E27FC236}">
                <a16:creationId xmlns:a16="http://schemas.microsoft.com/office/drawing/2014/main" id="{661BC7CD-DCDF-440C-B048-AEDCE29F2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4507" y="1501974"/>
            <a:ext cx="1251313" cy="2219435"/>
          </a:xfrm>
          <a:prstGeom prst="rect">
            <a:avLst/>
          </a:prstGeom>
        </p:spPr>
      </p:pic>
      <p:pic>
        <p:nvPicPr>
          <p:cNvPr id="7" name="Picture 2">
            <a:extLst>
              <a:ext uri="{FF2B5EF4-FFF2-40B4-BE49-F238E27FC236}">
                <a16:creationId xmlns:a16="http://schemas.microsoft.com/office/drawing/2014/main" id="{3BB11F79-8BA9-488E-8954-D91C3E11D1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5550" y="3721409"/>
            <a:ext cx="1248432" cy="2220166"/>
          </a:xfrm>
          <a:prstGeom prst="rect">
            <a:avLst/>
          </a:prstGeom>
        </p:spPr>
      </p:pic>
      <p:cxnSp>
        <p:nvCxnSpPr>
          <p:cNvPr id="8" name="Straight Arrow Connector 15">
            <a:extLst>
              <a:ext uri="{FF2B5EF4-FFF2-40B4-BE49-F238E27FC236}">
                <a16:creationId xmlns:a16="http://schemas.microsoft.com/office/drawing/2014/main" id="{17F4B3C2-1DC9-421A-BA17-8FD6463BF1FD}"/>
              </a:ext>
            </a:extLst>
          </p:cNvPr>
          <p:cNvCxnSpPr>
            <a:cxnSpLocks/>
            <a:endCxn id="6" idx="1"/>
          </p:cNvCxnSpPr>
          <p:nvPr/>
        </p:nvCxnSpPr>
        <p:spPr>
          <a:xfrm flipV="1">
            <a:off x="3651867" y="2611692"/>
            <a:ext cx="1902640" cy="432290"/>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15">
            <a:extLst>
              <a:ext uri="{FF2B5EF4-FFF2-40B4-BE49-F238E27FC236}">
                <a16:creationId xmlns:a16="http://schemas.microsoft.com/office/drawing/2014/main" id="{3C1C93F0-C2DE-47E3-9D9C-6C67E09DA7D0}"/>
              </a:ext>
            </a:extLst>
          </p:cNvPr>
          <p:cNvCxnSpPr>
            <a:cxnSpLocks/>
            <a:endCxn id="4" idx="0"/>
          </p:cNvCxnSpPr>
          <p:nvPr/>
        </p:nvCxnSpPr>
        <p:spPr>
          <a:xfrm>
            <a:off x="6180163" y="3721409"/>
            <a:ext cx="1648" cy="528192"/>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5">
            <a:extLst>
              <a:ext uri="{FF2B5EF4-FFF2-40B4-BE49-F238E27FC236}">
                <a16:creationId xmlns:a16="http://schemas.microsoft.com/office/drawing/2014/main" id="{B7191CCA-E43E-4B6C-BAA2-0960F49CBFB1}"/>
              </a:ext>
            </a:extLst>
          </p:cNvPr>
          <p:cNvCxnSpPr>
            <a:cxnSpLocks/>
            <a:endCxn id="7" idx="1"/>
          </p:cNvCxnSpPr>
          <p:nvPr/>
        </p:nvCxnSpPr>
        <p:spPr>
          <a:xfrm flipV="1">
            <a:off x="5766181" y="4831492"/>
            <a:ext cx="2379369" cy="1498316"/>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
        <p:nvSpPr>
          <p:cNvPr id="14" name="TextBox 38">
            <a:extLst>
              <a:ext uri="{FF2B5EF4-FFF2-40B4-BE49-F238E27FC236}">
                <a16:creationId xmlns:a16="http://schemas.microsoft.com/office/drawing/2014/main" id="{B25A623B-3184-49FA-B0B1-F493E2B8A86E}"/>
              </a:ext>
            </a:extLst>
          </p:cNvPr>
          <p:cNvSpPr txBox="1"/>
          <p:nvPr/>
        </p:nvSpPr>
        <p:spPr>
          <a:xfrm>
            <a:off x="3746010" y="1869742"/>
            <a:ext cx="1902640" cy="923330"/>
          </a:xfrm>
          <a:prstGeom prst="rect">
            <a:avLst/>
          </a:prstGeom>
          <a:noFill/>
        </p:spPr>
        <p:txBody>
          <a:bodyPr wrap="square" rtlCol="0">
            <a:spAutoFit/>
          </a:bodyPr>
          <a:lstStyle/>
          <a:p>
            <a:r>
              <a:rPr lang="en-US" sz="900" dirty="0"/>
              <a:t>Pressing “Rate This Prof” will take the user to form to rate the professor (if the user not logged in yet, the user will be redirected to google login first) before can access the form</a:t>
            </a:r>
          </a:p>
        </p:txBody>
      </p:sp>
      <p:sp>
        <p:nvSpPr>
          <p:cNvPr id="17" name="TextBox 38">
            <a:extLst>
              <a:ext uri="{FF2B5EF4-FFF2-40B4-BE49-F238E27FC236}">
                <a16:creationId xmlns:a16="http://schemas.microsoft.com/office/drawing/2014/main" id="{976DC369-4D91-435F-98C0-34318F37A8FB}"/>
              </a:ext>
            </a:extLst>
          </p:cNvPr>
          <p:cNvSpPr txBox="1"/>
          <p:nvPr/>
        </p:nvSpPr>
        <p:spPr>
          <a:xfrm>
            <a:off x="6944607" y="1627508"/>
            <a:ext cx="1305465" cy="1754326"/>
          </a:xfrm>
          <a:prstGeom prst="rect">
            <a:avLst/>
          </a:prstGeom>
          <a:noFill/>
        </p:spPr>
        <p:txBody>
          <a:bodyPr wrap="square" rtlCol="0">
            <a:spAutoFit/>
          </a:bodyPr>
          <a:lstStyle/>
          <a:p>
            <a:r>
              <a:rPr lang="en-US" sz="900" dirty="0"/>
              <a:t>User can choose which module he has taken under the prof and what grade the user received from the prof.</a:t>
            </a:r>
          </a:p>
          <a:p>
            <a:endParaRPr lang="en-US" sz="900" dirty="0"/>
          </a:p>
          <a:p>
            <a:r>
              <a:rPr lang="en-US" sz="900" dirty="0"/>
              <a:t>After that, user can rate the prof and pick a difficulty level that the user thinks about this particular module by this particular professor</a:t>
            </a:r>
          </a:p>
        </p:txBody>
      </p:sp>
      <p:sp>
        <p:nvSpPr>
          <p:cNvPr id="18" name="TextBox 38">
            <a:extLst>
              <a:ext uri="{FF2B5EF4-FFF2-40B4-BE49-F238E27FC236}">
                <a16:creationId xmlns:a16="http://schemas.microsoft.com/office/drawing/2014/main" id="{C7B90817-51E5-417A-9F60-3AD6D3631F6F}"/>
              </a:ext>
            </a:extLst>
          </p:cNvPr>
          <p:cNvSpPr txBox="1"/>
          <p:nvPr/>
        </p:nvSpPr>
        <p:spPr>
          <a:xfrm>
            <a:off x="3727051" y="5757484"/>
            <a:ext cx="1902640" cy="507831"/>
          </a:xfrm>
          <a:prstGeom prst="rect">
            <a:avLst/>
          </a:prstGeom>
          <a:noFill/>
        </p:spPr>
        <p:txBody>
          <a:bodyPr wrap="square" rtlCol="0">
            <a:spAutoFit/>
          </a:bodyPr>
          <a:lstStyle/>
          <a:p>
            <a:r>
              <a:rPr lang="en-US" sz="900" dirty="0"/>
              <a:t>User can also pick tags that is fit for the prof, and some essay comments if the user want to rant further</a:t>
            </a:r>
          </a:p>
        </p:txBody>
      </p:sp>
      <p:sp>
        <p:nvSpPr>
          <p:cNvPr id="19" name="TextBox 38">
            <a:extLst>
              <a:ext uri="{FF2B5EF4-FFF2-40B4-BE49-F238E27FC236}">
                <a16:creationId xmlns:a16="http://schemas.microsoft.com/office/drawing/2014/main" id="{592E62C3-9355-4743-A042-CAC68FB5B12B}"/>
              </a:ext>
            </a:extLst>
          </p:cNvPr>
          <p:cNvSpPr txBox="1"/>
          <p:nvPr/>
        </p:nvSpPr>
        <p:spPr>
          <a:xfrm>
            <a:off x="7685250" y="5927825"/>
            <a:ext cx="1902640" cy="923330"/>
          </a:xfrm>
          <a:prstGeom prst="rect">
            <a:avLst/>
          </a:prstGeom>
          <a:noFill/>
        </p:spPr>
        <p:txBody>
          <a:bodyPr wrap="square" rtlCol="0">
            <a:spAutoFit/>
          </a:bodyPr>
          <a:lstStyle/>
          <a:p>
            <a:r>
              <a:rPr lang="en-US" sz="900" dirty="0"/>
              <a:t>After submitted the form, the user will be redirected to the professor page (the rating and tag list will be updated immediately, where the user can also immediately see his own post)</a:t>
            </a:r>
          </a:p>
        </p:txBody>
      </p:sp>
    </p:spTree>
    <p:extLst>
      <p:ext uri="{BB962C8B-B14F-4D97-AF65-F5344CB8AC3E}">
        <p14:creationId xmlns:p14="http://schemas.microsoft.com/office/powerpoint/2010/main" val="1673714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256</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Henry Kurniawan</dc:creator>
  <cp:lastModifiedBy>Samuel Henry Kurniawan</cp:lastModifiedBy>
  <cp:revision>11</cp:revision>
  <dcterms:created xsi:type="dcterms:W3CDTF">2018-09-28T09:28:25Z</dcterms:created>
  <dcterms:modified xsi:type="dcterms:W3CDTF">2018-09-28T12:25:48Z</dcterms:modified>
</cp:coreProperties>
</file>