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9" r:id="rId5"/>
    <p:sldId id="263" r:id="rId6"/>
    <p:sldId id="261" r:id="rId7"/>
    <p:sldId id="260" r:id="rId8"/>
    <p:sldId id="25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9815" y="2366645"/>
            <a:ext cx="9639300" cy="344805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377190" y="504825"/>
            <a:ext cx="467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输入为</a:t>
            </a:r>
            <a:r>
              <a:rPr lang="en-US" altLang="zh-CN"/>
              <a:t>Gabor</a:t>
            </a:r>
            <a:r>
              <a:rPr lang="zh-CN" altLang="en-US"/>
              <a:t>滤波的特征</a:t>
            </a:r>
            <a:r>
              <a:rPr lang="en-US" altLang="zh-CN"/>
              <a:t>+</a:t>
            </a:r>
            <a:r>
              <a:rPr lang="zh-CN" altLang="en-US"/>
              <a:t>灰度图</a:t>
            </a:r>
            <a:r>
              <a:rPr lang="zh-CN" altLang="en-US"/>
              <a:t>特征</a:t>
            </a:r>
            <a:endParaRPr lang="zh-CN" altLang="en-US"/>
          </a:p>
          <a:p>
            <a:r>
              <a:rPr lang="en-US" altLang="zh-CN"/>
              <a:t>Gabor</a:t>
            </a:r>
            <a:r>
              <a:rPr lang="zh-CN" altLang="en-US"/>
              <a:t>的方向为</a:t>
            </a:r>
            <a:r>
              <a:rPr lang="en-US" altLang="zh-CN"/>
              <a:t>8</a:t>
            </a:r>
            <a:r>
              <a:rPr lang="zh-CN" altLang="en-US"/>
              <a:t>个（</a:t>
            </a:r>
            <a:r>
              <a:rPr lang="en-US" altLang="zh-CN"/>
              <a:t>0~π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尺度为</a:t>
            </a:r>
            <a:r>
              <a:rPr lang="en-US" altLang="zh-CN"/>
              <a:t>2</a:t>
            </a:r>
            <a:r>
              <a:rPr lang="zh-CN" altLang="en-US"/>
              <a:t>个（</a:t>
            </a:r>
            <a:r>
              <a:rPr lang="en-US" altLang="zh-CN"/>
              <a:t>3x3</a:t>
            </a:r>
            <a:r>
              <a:rPr lang="zh-CN" altLang="en-US"/>
              <a:t>和</a:t>
            </a:r>
            <a:r>
              <a:rPr lang="en-US" altLang="zh-CN"/>
              <a:t>5x5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656830" y="625475"/>
            <a:ext cx="279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化纤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35050" y="2981325"/>
          <a:ext cx="9743440" cy="189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60"/>
                <a:gridCol w="2435860"/>
                <a:gridCol w="2435860"/>
                <a:gridCol w="2435860"/>
              </a:tblGrid>
              <a:tr h="631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化纤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accuracy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precision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recall</a:t>
                      </a:r>
                      <a:endParaRPr lang="en-US" altLang="zh-CN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96.25%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78.75%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78.75%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93775" y="625475"/>
            <a:ext cx="295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反应弱的</a:t>
            </a:r>
            <a:r>
              <a:rPr lang="zh-CN" altLang="en-US"/>
              <a:t>图片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93775" y="625475"/>
            <a:ext cx="295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zh-CN" altLang="en-US"/>
              <a:t>反应的</a:t>
            </a:r>
            <a:r>
              <a:rPr lang="zh-CN" altLang="en-US"/>
              <a:t>图片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9305" y="541020"/>
            <a:ext cx="511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出现全红的</a:t>
            </a:r>
            <a:r>
              <a:rPr lang="zh-CN" altLang="en-US"/>
              <a:t>图片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40345" y="865505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蕾丝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870" y="1811655"/>
            <a:ext cx="10662285" cy="32346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767*149"/>
  <p:tag name="TABLE_ENDDRAG_RECT" val="118*78*767*149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文字</Application>
  <PresentationFormat>宽屏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levatine</cp:lastModifiedBy>
  <cp:revision>9</cp:revision>
  <dcterms:created xsi:type="dcterms:W3CDTF">2024-06-24T13:20:43Z</dcterms:created>
  <dcterms:modified xsi:type="dcterms:W3CDTF">2024-06-24T13:20:43Z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04961A73937DE573F568796672871947_41</vt:lpwstr>
  </property>
</Properties>
</file>