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5208F-7309-4599-A500-8C9B73AD9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B75D0ED-FEB3-43BA-A953-71567ED7695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2743200" y="685800"/>
            <a:ext cx="4572000" cy="4343400"/>
          </a:xfrm>
          <a:prstGeom prst="rect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 flipV="1">
            <a:off x="5029200" y="2286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029200" y="2743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V="1">
            <a:off x="7315200" y="2286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7315200" y="2743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 flipV="1">
            <a:off x="5029200" y="2286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5029200" y="6858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 flipV="1">
            <a:off x="2743200" y="2286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743200" y="2743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 flipV="1">
            <a:off x="5029200" y="4572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029200" y="5029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029200" y="2441160"/>
            <a:ext cx="3070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315200" y="24411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029200" y="3837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B4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029200" y="502920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B2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743200" y="24411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886200" y="3200400"/>
            <a:ext cx="0" cy="1371600"/>
          </a:xfrm>
          <a:prstGeom prst="line">
            <a:avLst/>
          </a:prstGeom>
          <a:ln w="38160">
            <a:solidFill>
              <a:srgbClr val="5b27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3200400" y="3886200"/>
            <a:ext cx="1371600" cy="0"/>
          </a:xfrm>
          <a:prstGeom prst="line">
            <a:avLst/>
          </a:prstGeom>
          <a:ln w="38160">
            <a:solidFill>
              <a:srgbClr val="5b27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93040" y="3584160"/>
            <a:ext cx="22176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572000" y="35841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V="1">
            <a:off x="3886200" y="27432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886200" y="32004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 flipV="1">
            <a:off x="3886200" y="3429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886200" y="3886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V="1">
            <a:off x="4565160" y="3429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565160" y="3886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V="1">
            <a:off x="3886200" y="41148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886200" y="45720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3200400" y="3429000"/>
            <a:ext cx="0" cy="4572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200400" y="3886200"/>
            <a:ext cx="457200" cy="0"/>
          </a:xfrm>
          <a:prstGeom prst="line">
            <a:avLst/>
          </a:prstGeom>
          <a:ln w="1908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886200" y="28983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200400" y="35841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886200" y="4269960"/>
            <a:ext cx="4572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2024-12-11T18:23:29Z</dcterms:created>
  <dc:creator/>
  <dc:description/>
  <dc:language>en-US</dc:language>
  <cp:lastModifiedBy/>
  <dcterms:modified xsi:type="dcterms:W3CDTF">2024-12-11T18:35:07Z</dcterms:modified>
  <cp:revision>1</cp:revision>
  <dc:subject/>
  <dc:title/>
</cp:coreProperties>
</file>