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3886200"/>
            <a:ext cx="6584776" cy="1752600"/>
          </a:xfrm>
        </p:spPr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黃士軒</a:t>
            </a:r>
            <a:r>
              <a:rPr lang="en-US" altLang="zh-TW" dirty="0" smtClean="0"/>
              <a:t>(</a:t>
            </a:r>
            <a:r>
              <a:rPr lang="zh-TW" altLang="en-US" dirty="0" smtClean="0"/>
              <a:t>組長、巨人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、翁偉銘</a:t>
            </a:r>
            <a:r>
              <a:rPr lang="en-US" altLang="zh-TW" dirty="0" smtClean="0"/>
              <a:t>(</a:t>
            </a:r>
            <a:r>
              <a:rPr lang="zh-TW" altLang="en-US" dirty="0" smtClean="0"/>
              <a:t>副組長、台柱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Project-Hit </a:t>
            </a:r>
            <a:r>
              <a:rPr lang="en-US" altLang="zh-TW" dirty="0" err="1" smtClean="0"/>
              <a:t>Diglett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14-segment</a:t>
            </a:r>
            <a:r>
              <a:rPr lang="zh-TW" altLang="en-US" dirty="0" smtClean="0"/>
              <a:t>的功能是為了顯示</a:t>
            </a:r>
            <a:r>
              <a:rPr lang="zh-TW" altLang="en-US" dirty="0" smtClean="0">
                <a:solidFill>
                  <a:srgbClr val="FF0000"/>
                </a:solidFill>
              </a:rPr>
              <a:t>累績的分數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score</a:t>
            </a:r>
            <a:r>
              <a:rPr lang="zh-TW" altLang="en-US" dirty="0" smtClean="0"/>
              <a:t>會自動加減目前賠率的所對應的分數，並將結果輸出至</a:t>
            </a:r>
            <a:r>
              <a:rPr lang="en-US" altLang="zh-TW" dirty="0"/>
              <a:t>14-segment</a:t>
            </a:r>
            <a:endParaRPr lang="en-US" altLang="zh-TW" dirty="0" smtClean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14-segment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3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LED</a:t>
            </a:r>
            <a:r>
              <a:rPr lang="zh-TW" altLang="en-US" dirty="0" smtClean="0"/>
              <a:t>的</a:t>
            </a:r>
            <a:r>
              <a:rPr lang="zh-TW" altLang="en-US" dirty="0"/>
              <a:t>功能是為了顯示</a:t>
            </a:r>
            <a:r>
              <a:rPr lang="zh-TW" altLang="en-US" dirty="0">
                <a:solidFill>
                  <a:srgbClr val="FF0000"/>
                </a:solidFill>
              </a:rPr>
              <a:t>累績</a:t>
            </a:r>
            <a:r>
              <a:rPr lang="zh-TW" altLang="en-US" dirty="0" smtClean="0">
                <a:solidFill>
                  <a:srgbClr val="FF0000"/>
                </a:solidFill>
              </a:rPr>
              <a:t>的時間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一開始</a:t>
            </a:r>
            <a:r>
              <a:rPr lang="en-US" altLang="zh-TW" dirty="0" smtClean="0"/>
              <a:t>LED</a:t>
            </a:r>
            <a:r>
              <a:rPr lang="zh-TW" altLang="en-US" dirty="0" smtClean="0"/>
              <a:t>只會亮一個燈，之後每經過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秒</a:t>
            </a:r>
            <a:r>
              <a:rPr lang="zh-TW" altLang="en-US" dirty="0" smtClean="0"/>
              <a:t>，就會多亮一個燈，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</a:rPr>
              <a:t>秒</a:t>
            </a:r>
            <a:r>
              <a:rPr lang="zh-TW" altLang="en-US" dirty="0" smtClean="0"/>
              <a:t>後，燈會全亮，此時遊戲結束。</a:t>
            </a:r>
            <a:endParaRPr lang="en-US" altLang="zh-TW" dirty="0" smtClean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37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我們會根據按鍵的</a:t>
            </a:r>
            <a:r>
              <a:rPr lang="zh-TW" altLang="en-US" dirty="0" smtClean="0">
                <a:solidFill>
                  <a:srgbClr val="FF0000"/>
                </a:solidFill>
              </a:rPr>
              <a:t>按對按錯</a:t>
            </a:r>
            <a:r>
              <a:rPr lang="zh-TW" altLang="en-US" dirty="0" smtClean="0"/>
              <a:t>來發出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zh-TW" altLang="en-US" dirty="0" smtClean="0"/>
              <a:t>不同的聲音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此外，聲音只會停留大約</a:t>
            </a:r>
            <a:r>
              <a:rPr lang="en-US" altLang="zh-TW" dirty="0" smtClean="0">
                <a:solidFill>
                  <a:srgbClr val="FF0000"/>
                </a:solidFill>
              </a:rPr>
              <a:t>0.1</a:t>
            </a:r>
            <a:r>
              <a:rPr lang="zh-TW" altLang="en-US" dirty="0" smtClean="0">
                <a:solidFill>
                  <a:srgbClr val="FF0000"/>
                </a:solidFill>
              </a:rPr>
              <a:t>秒</a:t>
            </a:r>
            <a:r>
              <a:rPr lang="zh-TW" altLang="en-US" dirty="0" smtClean="0"/>
              <a:t>左右，就消失了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52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4400" dirty="0" smtClean="0">
              <a:solidFill>
                <a:srgbClr val="FF0000"/>
              </a:solidFill>
            </a:endParaRPr>
          </a:p>
          <a:p>
            <a:pPr algn="ctr"/>
            <a:endParaRPr lang="en-US" altLang="zh-TW" sz="4400" dirty="0">
              <a:solidFill>
                <a:srgbClr val="FF0000"/>
              </a:solidFill>
            </a:endParaRPr>
          </a:p>
          <a:p>
            <a:pPr algn="ctr"/>
            <a:r>
              <a:rPr lang="zh-TW" altLang="en-US" sz="4400" dirty="0" smtClean="0">
                <a:solidFill>
                  <a:srgbClr val="FF0000"/>
                </a:solidFill>
              </a:rPr>
              <a:t>介紹完畢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7624" y="1340768"/>
            <a:ext cx="6764569" cy="5073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FPGA</a:t>
            </a:r>
            <a:r>
              <a:rPr lang="zh-TW" altLang="en-US" dirty="0" smtClean="0"/>
              <a:t>板截圖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97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463675"/>
            <a:ext cx="6299200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fgpa</a:t>
            </a:r>
            <a:r>
              <a:rPr lang="zh-TW" altLang="en-US" dirty="0" smtClean="0"/>
              <a:t>板截圖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7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zh-TW" sz="2000" dirty="0"/>
              <a:t>基本遊戲規則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LCD</a:t>
            </a:r>
            <a:r>
              <a:rPr lang="zh-TW" altLang="zh-TW" sz="2000" dirty="0"/>
              <a:t>會在</a:t>
            </a:r>
            <a:r>
              <a:rPr lang="en-US" altLang="zh-TW" sz="2000" b="1" dirty="0">
                <a:solidFill>
                  <a:srgbClr val="FF0000"/>
                </a:solidFill>
              </a:rPr>
              <a:t>30</a:t>
            </a:r>
            <a:r>
              <a:rPr lang="zh-TW" altLang="zh-TW" sz="2000" b="1" dirty="0">
                <a:solidFill>
                  <a:srgbClr val="FF0000"/>
                </a:solidFill>
              </a:rPr>
              <a:t>秒</a:t>
            </a:r>
            <a:r>
              <a:rPr lang="zh-TW" altLang="zh-TW" sz="2000" dirty="0"/>
              <a:t>內顯示盡量的顯示</a:t>
            </a:r>
            <a:r>
              <a:rPr lang="zh-TW" altLang="zh-TW" sz="2000" dirty="0" smtClean="0"/>
              <a:t>地鼠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秒後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GAME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OVER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打中地</a:t>
            </a:r>
            <a:r>
              <a:rPr lang="zh-TW" altLang="en-US" sz="2000" dirty="0" smtClean="0"/>
              <a:t>鼠</a:t>
            </a:r>
            <a:r>
              <a:rPr lang="zh-TW" altLang="zh-TW" sz="2000" b="1" dirty="0" smtClean="0">
                <a:solidFill>
                  <a:srgbClr val="FF0000"/>
                </a:solidFill>
              </a:rPr>
              <a:t>加</a:t>
            </a:r>
            <a:r>
              <a:rPr lang="zh-TW" altLang="zh-TW" sz="2000" b="1" dirty="0">
                <a:solidFill>
                  <a:srgbClr val="FF0000"/>
                </a:solidFill>
              </a:rPr>
              <a:t>分</a:t>
            </a:r>
            <a:r>
              <a:rPr lang="zh-TW" altLang="zh-TW" sz="2000" dirty="0" smtClean="0"/>
              <a:t>，</a:t>
            </a:r>
            <a:r>
              <a:rPr lang="zh-TW" altLang="en-US" sz="2000" dirty="0"/>
              <a:t>打</a:t>
            </a:r>
            <a:r>
              <a:rPr lang="zh-TW" altLang="en-US" sz="2000" dirty="0" smtClean="0"/>
              <a:t>錯</a:t>
            </a:r>
            <a:r>
              <a:rPr lang="zh-TW" altLang="zh-TW" sz="2000" b="1" dirty="0" smtClean="0">
                <a:solidFill>
                  <a:srgbClr val="FF0000"/>
                </a:solidFill>
              </a:rPr>
              <a:t>扣</a:t>
            </a:r>
            <a:r>
              <a:rPr lang="zh-TW" altLang="zh-TW" sz="2000" b="1" dirty="0">
                <a:solidFill>
                  <a:srgbClr val="FF0000"/>
                </a:solidFill>
              </a:rPr>
              <a:t>分</a:t>
            </a:r>
            <a:r>
              <a:rPr lang="zh-TW" altLang="zh-TW" sz="2000" dirty="0" smtClean="0"/>
              <a:t>，</a:t>
            </a:r>
            <a:r>
              <a:rPr lang="zh-TW" altLang="en-US" sz="2000" dirty="0" smtClean="0"/>
              <a:t>超時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不扣分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分數</a:t>
            </a:r>
            <a:r>
              <a:rPr lang="zh-TW" altLang="zh-TW" sz="2000" b="1" dirty="0">
                <a:solidFill>
                  <a:srgbClr val="FF0000"/>
                </a:solidFill>
              </a:rPr>
              <a:t>最低為</a:t>
            </a:r>
            <a:r>
              <a:rPr lang="en-US" altLang="zh-TW" sz="2000" b="1" dirty="0">
                <a:solidFill>
                  <a:srgbClr val="FF0000"/>
                </a:solidFill>
              </a:rPr>
              <a:t>0</a:t>
            </a:r>
            <a:r>
              <a:rPr lang="zh-TW" altLang="zh-TW" sz="2000" b="1" dirty="0">
                <a:solidFill>
                  <a:srgbClr val="FF0000"/>
                </a:solidFill>
              </a:rPr>
              <a:t>分</a:t>
            </a:r>
            <a:r>
              <a:rPr lang="zh-TW" altLang="zh-TW" sz="2000" dirty="0"/>
              <a:t>不會倒扣，其中分數會顯示在</a:t>
            </a:r>
            <a:r>
              <a:rPr lang="en-US" altLang="zh-TW" sz="2000" dirty="0"/>
              <a:t>14</a:t>
            </a:r>
            <a:r>
              <a:rPr lang="zh-TW" altLang="zh-TW" sz="2000" dirty="0"/>
              <a:t>段顯示器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可以</a:t>
            </a:r>
            <a:r>
              <a:rPr lang="zh-TW" altLang="zh-TW" sz="2000" dirty="0"/>
              <a:t>藉由調整底下的</a:t>
            </a:r>
            <a:r>
              <a:rPr lang="en-US" altLang="zh-TW" sz="2000" b="1" dirty="0">
                <a:solidFill>
                  <a:srgbClr val="FF0000"/>
                </a:solidFill>
              </a:rPr>
              <a:t>push button</a:t>
            </a:r>
            <a:r>
              <a:rPr lang="zh-TW" altLang="zh-TW" sz="2000" b="1" dirty="0">
                <a:solidFill>
                  <a:srgbClr val="FF0000"/>
                </a:solidFill>
              </a:rPr>
              <a:t>調整遊戲賠率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上面</a:t>
            </a:r>
            <a:r>
              <a:rPr lang="zh-TW" altLang="zh-TW" sz="2000" dirty="0"/>
              <a:t>的</a:t>
            </a:r>
            <a:r>
              <a:rPr lang="en-US" altLang="zh-TW" sz="2000" dirty="0"/>
              <a:t>dip</a:t>
            </a:r>
            <a:r>
              <a:rPr lang="zh-TW" altLang="zh-TW" sz="2000" dirty="0"/>
              <a:t>也可以調整地鼠出現的</a:t>
            </a:r>
            <a:r>
              <a:rPr lang="zh-TW" altLang="zh-TW" sz="2000" b="1" dirty="0">
                <a:solidFill>
                  <a:srgbClr val="FF0000"/>
                </a:solidFill>
              </a:rPr>
              <a:t>時間間格</a:t>
            </a:r>
            <a:r>
              <a:rPr lang="zh-TW" altLang="zh-TW" sz="2000" dirty="0"/>
              <a:t>，調控遊戲難易度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LED</a:t>
            </a:r>
            <a:r>
              <a:rPr lang="zh-TW" altLang="zh-TW" sz="2000" dirty="0"/>
              <a:t>則會進行</a:t>
            </a:r>
            <a:r>
              <a:rPr lang="zh-TW" altLang="zh-TW" sz="2000" b="1" dirty="0">
                <a:solidFill>
                  <a:srgbClr val="FF0000"/>
                </a:solidFill>
              </a:rPr>
              <a:t>倒數</a:t>
            </a:r>
            <a:r>
              <a:rPr lang="zh-TW" altLang="zh-TW" sz="2000" dirty="0"/>
              <a:t>，燈滿遊戲即結束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在你打錯地鼠的同時會發出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低音</a:t>
            </a:r>
            <a:r>
              <a:rPr lang="zh-TW" altLang="en-US" sz="2000" dirty="0" smtClean="0"/>
              <a:t>提示，打對則是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高音</a:t>
            </a:r>
            <a:r>
              <a:rPr lang="zh-TW" altLang="en-US" sz="2000" dirty="0" smtClean="0"/>
              <a:t>提示。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遊戲規則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LCD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Keypad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Push button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DIP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14-segment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LED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Sound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所有功能基本介紹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6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LCD</a:t>
            </a:r>
            <a:r>
              <a:rPr lang="zh-TW" altLang="en-US" sz="2000" dirty="0" smtClean="0"/>
              <a:t>分成左右</a:t>
            </a:r>
            <a:r>
              <a:rPr lang="en-US" altLang="zh-TW" sz="2000" dirty="0" smtClean="0"/>
              <a:t>(64x64)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兩部分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左邊固定</a:t>
            </a:r>
            <a:r>
              <a:rPr lang="zh-TW" altLang="en-US" sz="2000" dirty="0"/>
              <a:t>動畫的</a:t>
            </a:r>
            <a:r>
              <a:rPr lang="zh-TW" altLang="en-US" sz="2000" dirty="0" smtClean="0"/>
              <a:t>地鼠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每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0.5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秒</a:t>
            </a:r>
            <a:r>
              <a:rPr lang="zh-TW" altLang="en-US" sz="2000" dirty="0" smtClean="0"/>
              <a:t>換一次圖</a:t>
            </a:r>
            <a:r>
              <a:rPr lang="en-US" altLang="zh-TW" sz="2000" dirty="0" smtClean="0"/>
              <a:t>(ROM)</a:t>
            </a:r>
            <a:r>
              <a:rPr lang="zh-TW" altLang="en-US" sz="2000" dirty="0" smtClean="0"/>
              <a:t>，最後一張圖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停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秒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右邊切割成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16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格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RAM</a:t>
            </a:r>
            <a:r>
              <a:rPr lang="zh-TW" altLang="en-US" sz="2000" dirty="0" smtClean="0"/>
              <a:t>，地鼠會根據設定時間改變出現的格子。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一直</a:t>
            </a:r>
            <a:r>
              <a:rPr lang="zh-TW" altLang="en-US" sz="2000" dirty="0"/>
              <a:t>不</a:t>
            </a:r>
            <a:r>
              <a:rPr lang="zh-TW" altLang="en-US" sz="2000" dirty="0" smtClean="0"/>
              <a:t>打地鼠的話，地鼠會以一個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固定的複雜規律</a:t>
            </a:r>
            <a:r>
              <a:rPr lang="zh-TW" altLang="en-US" sz="2000" dirty="0" smtClean="0"/>
              <a:t>出現在</a:t>
            </a:r>
            <a:r>
              <a:rPr lang="en-US" altLang="zh-TW" sz="2000" dirty="0" smtClean="0"/>
              <a:t>16</a:t>
            </a:r>
            <a:r>
              <a:rPr lang="zh-TW" altLang="en-US" sz="2000" dirty="0" smtClean="0"/>
              <a:t>格中。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LCD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5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Keypad</a:t>
            </a:r>
            <a:r>
              <a:rPr lang="zh-TW" altLang="en-US" sz="2000" dirty="0" smtClean="0"/>
              <a:t>總共</a:t>
            </a:r>
            <a:r>
              <a:rPr lang="en-US" altLang="zh-TW" sz="2000" dirty="0" smtClean="0"/>
              <a:t>16</a:t>
            </a:r>
            <a:r>
              <a:rPr lang="zh-TW" altLang="en-US" sz="2000" dirty="0" smtClean="0"/>
              <a:t>個按鍵，恰巧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對應到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LCD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右半邊的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16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格切割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RAM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程式內有設置一個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亂數產生器</a:t>
            </a:r>
            <a:r>
              <a:rPr lang="zh-TW" altLang="en-US" sz="2000" dirty="0" smtClean="0"/>
              <a:t>，只有當輸入的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key=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key_random</a:t>
            </a:r>
            <a:r>
              <a:rPr lang="zh-TW" altLang="en-US" sz="2000" dirty="0" smtClean="0"/>
              <a:t>或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超時</a:t>
            </a:r>
            <a:r>
              <a:rPr lang="zh-TW" altLang="en-US" sz="2000" dirty="0" smtClean="0"/>
              <a:t>才會換地鼠位置。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 smtClean="0"/>
              <a:t>Key_random</a:t>
            </a:r>
            <a:r>
              <a:rPr lang="zh-TW" altLang="en-US" sz="2000" dirty="0" smtClean="0"/>
              <a:t>亂數在等於</a:t>
            </a:r>
            <a:r>
              <a:rPr lang="en-US" altLang="zh-TW" sz="2000" dirty="0" smtClean="0"/>
              <a:t>key</a:t>
            </a:r>
            <a:r>
              <a:rPr lang="zh-TW" altLang="en-US" sz="2000" dirty="0" smtClean="0"/>
              <a:t>的時候會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鎖住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0.1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秒</a:t>
            </a:r>
            <a:r>
              <a:rPr lang="zh-TW" altLang="en-US" sz="2000" dirty="0" smtClean="0"/>
              <a:t>，確定你不是矇到那個按鍵後才加分。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Keypad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1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sz="2000" dirty="0" smtClean="0"/>
              <a:t>用到了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個</a:t>
            </a:r>
            <a:r>
              <a:rPr lang="en-US" altLang="zh-TW" sz="2000" dirty="0" smtClean="0"/>
              <a:t>push button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個是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rst_n</a:t>
            </a:r>
            <a:r>
              <a:rPr lang="zh-TW" altLang="en-US" sz="2000" dirty="0" smtClean="0"/>
              <a:t>，讓遊戲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重新開始</a:t>
            </a:r>
            <a:r>
              <a:rPr lang="zh-TW" altLang="en-US" sz="2000" dirty="0" smtClean="0"/>
              <a:t>的功能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(</a:t>
            </a:r>
            <a:r>
              <a:rPr lang="zh-TW" altLang="en-US" sz="2000" dirty="0" smtClean="0"/>
              <a:t>類似</a:t>
            </a:r>
            <a:r>
              <a:rPr lang="en-US" altLang="zh-TW" sz="2000" dirty="0" smtClean="0"/>
              <a:t>start</a:t>
            </a:r>
            <a:r>
              <a:rPr lang="zh-TW" altLang="en-US" sz="2000" dirty="0"/>
              <a:t>鍵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另外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</a:t>
            </a:r>
            <a:r>
              <a:rPr lang="en-US" altLang="zh-TW" sz="2000" dirty="0" err="1" smtClean="0"/>
              <a:t>pb</a:t>
            </a:r>
            <a:r>
              <a:rPr lang="en-US" altLang="zh-TW" sz="2000" dirty="0" smtClean="0"/>
              <a:t>(pb1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pb2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pb3)</a:t>
            </a:r>
            <a:r>
              <a:rPr lang="zh-TW" altLang="en-US" sz="2000" dirty="0" smtClean="0"/>
              <a:t>是調整得分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賠率</a:t>
            </a:r>
            <a:r>
              <a:rPr lang="zh-TW" altLang="en-US" sz="2000" dirty="0" smtClean="0"/>
              <a:t>用的。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按下</a:t>
            </a:r>
            <a:r>
              <a:rPr lang="en-US" altLang="zh-TW" sz="2000" dirty="0" smtClean="0"/>
              <a:t>pb1</a:t>
            </a:r>
            <a:r>
              <a:rPr lang="zh-TW" altLang="en-US" sz="2000" dirty="0" smtClean="0"/>
              <a:t>時，</a:t>
            </a:r>
            <a:r>
              <a:rPr lang="en-US" altLang="zh-TW" sz="2000" dirty="0" smtClean="0"/>
              <a:t>fsm_pb1=1</a:t>
            </a:r>
            <a:r>
              <a:rPr lang="zh-TW" altLang="en-US" sz="2000" dirty="0" smtClean="0"/>
              <a:t>進入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對</a:t>
            </a:r>
            <a:r>
              <a:rPr lang="zh-TW" altLang="en-US" sz="2000" b="1" dirty="0">
                <a:solidFill>
                  <a:srgbClr val="FF0000"/>
                </a:solidFill>
              </a:rPr>
              <a:t>得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分，錯扣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分</a:t>
            </a:r>
            <a:r>
              <a:rPr lang="zh-TW" altLang="en-US" sz="2000" dirty="0" smtClean="0"/>
              <a:t>的賠率，再按一次則恢復成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得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扣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按下</a:t>
            </a:r>
            <a:r>
              <a:rPr lang="en-US" altLang="zh-TW" sz="2000" dirty="0" smtClean="0"/>
              <a:t>pb2</a:t>
            </a:r>
            <a:r>
              <a:rPr lang="zh-TW" altLang="en-US" sz="2000" dirty="0" smtClean="0"/>
              <a:t>時</a:t>
            </a:r>
            <a:r>
              <a:rPr lang="zh-TW" altLang="en-US" sz="2000" dirty="0"/>
              <a:t>，</a:t>
            </a:r>
            <a:r>
              <a:rPr lang="en-US" altLang="zh-TW" sz="2000" dirty="0" smtClean="0"/>
              <a:t>fsm_pb2=1</a:t>
            </a:r>
            <a:r>
              <a:rPr lang="zh-TW" altLang="en-US" sz="2000" dirty="0"/>
              <a:t>進入</a:t>
            </a:r>
            <a:r>
              <a:rPr lang="zh-TW" altLang="en-US" sz="2000" b="1" dirty="0">
                <a:solidFill>
                  <a:srgbClr val="FF0000"/>
                </a:solidFill>
              </a:rPr>
              <a:t>對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得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分</a:t>
            </a:r>
            <a:r>
              <a:rPr lang="zh-TW" altLang="en-US" sz="2000" b="1" dirty="0">
                <a:solidFill>
                  <a:srgbClr val="FF0000"/>
                </a:solidFill>
              </a:rPr>
              <a:t>，錯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扣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分</a:t>
            </a:r>
            <a:r>
              <a:rPr lang="zh-TW" altLang="en-US" sz="2000" dirty="0"/>
              <a:t>的賠率，再按一次則恢復成</a:t>
            </a:r>
            <a:r>
              <a:rPr lang="zh-TW" altLang="en-US" sz="2000" b="1" dirty="0">
                <a:solidFill>
                  <a:srgbClr val="FF0000"/>
                </a:solidFill>
              </a:rPr>
              <a:t>得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r>
              <a:rPr lang="zh-TW" altLang="en-US" sz="2000" b="1" dirty="0">
                <a:solidFill>
                  <a:srgbClr val="FF0000"/>
                </a:solidFill>
              </a:rPr>
              <a:t>扣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按下</a:t>
            </a:r>
            <a:r>
              <a:rPr lang="en-US" altLang="zh-TW" sz="2000" dirty="0" smtClean="0"/>
              <a:t>pb3</a:t>
            </a:r>
            <a:r>
              <a:rPr lang="zh-TW" altLang="en-US" sz="2000" dirty="0" smtClean="0"/>
              <a:t>時</a:t>
            </a:r>
            <a:r>
              <a:rPr lang="zh-TW" altLang="en-US" sz="2000" dirty="0"/>
              <a:t>，</a:t>
            </a:r>
            <a:r>
              <a:rPr lang="en-US" altLang="zh-TW" sz="2000" dirty="0" smtClean="0"/>
              <a:t>fsm_pb3=1</a:t>
            </a:r>
            <a:r>
              <a:rPr lang="zh-TW" altLang="en-US" sz="2000" dirty="0"/>
              <a:t>進入</a:t>
            </a:r>
            <a:r>
              <a:rPr lang="zh-TW" altLang="en-US" sz="2000" b="1" dirty="0">
                <a:solidFill>
                  <a:srgbClr val="FF0000"/>
                </a:solidFill>
              </a:rPr>
              <a:t>對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得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5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分</a:t>
            </a:r>
            <a:r>
              <a:rPr lang="zh-TW" altLang="en-US" sz="2000" b="1" dirty="0">
                <a:solidFill>
                  <a:srgbClr val="FF0000"/>
                </a:solidFill>
              </a:rPr>
              <a:t>，錯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扣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7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分</a:t>
            </a:r>
            <a:r>
              <a:rPr lang="zh-TW" altLang="en-US" sz="2000" dirty="0"/>
              <a:t>的賠率，再按一次則恢復成</a:t>
            </a:r>
            <a:r>
              <a:rPr lang="zh-TW" altLang="en-US" sz="2000" b="1" dirty="0">
                <a:solidFill>
                  <a:srgbClr val="FF0000"/>
                </a:solidFill>
              </a:rPr>
              <a:t>得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r>
              <a:rPr lang="zh-TW" altLang="en-US" sz="2000" b="1" dirty="0">
                <a:solidFill>
                  <a:srgbClr val="FF0000"/>
                </a:solidFill>
              </a:rPr>
              <a:t>扣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其中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個</a:t>
            </a:r>
            <a:r>
              <a:rPr lang="en-US" altLang="zh-TW" sz="2000" dirty="0" err="1" smtClean="0"/>
              <a:t>fsm_pb</a:t>
            </a:r>
            <a:r>
              <a:rPr lang="zh-TW" altLang="en-US" sz="2000" dirty="0" smtClean="0"/>
              <a:t>變成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時，其他的</a:t>
            </a:r>
            <a:r>
              <a:rPr lang="en-US" altLang="zh-TW" sz="2000" dirty="0" err="1" smtClean="0"/>
              <a:t>fsm_pb</a:t>
            </a:r>
            <a:r>
              <a:rPr lang="zh-TW" altLang="en-US" sz="2000" dirty="0" smtClean="0"/>
              <a:t>會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reset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成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0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Push 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7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DIP</a:t>
            </a:r>
            <a:r>
              <a:rPr lang="zh-TW" altLang="en-US" sz="2000" dirty="0" smtClean="0"/>
              <a:t>改變地鼠速度，設置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種遊戲難度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用到</a:t>
            </a:r>
            <a:r>
              <a:rPr lang="en-US" altLang="zh-TW" sz="2000" dirty="0"/>
              <a:t>2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DIP)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地鼠改變頻率有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0.5hz</a:t>
            </a:r>
            <a:r>
              <a:rPr lang="en-US" altLang="zh-TW" sz="2000" dirty="0" smtClean="0"/>
              <a:t>(DIP1=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0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DIP2=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地鼠</a:t>
            </a:r>
            <a:r>
              <a:rPr lang="zh-TW" altLang="en-US" sz="2000" dirty="0"/>
              <a:t>改變頻率</a:t>
            </a:r>
            <a:r>
              <a:rPr lang="zh-TW" altLang="en-US" sz="2000" dirty="0" smtClean="0"/>
              <a:t>有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1hz</a:t>
            </a:r>
            <a:r>
              <a:rPr lang="en-US" altLang="zh-TW" sz="2000" dirty="0" smtClean="0"/>
              <a:t>(DIP1=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r>
              <a:rPr lang="zh-TW" altLang="en-US" sz="2000" dirty="0" smtClean="0"/>
              <a:t>，</a:t>
            </a:r>
            <a:r>
              <a:rPr lang="en-US" altLang="zh-TW" sz="2000" dirty="0"/>
              <a:t>DIP2=</a:t>
            </a:r>
            <a:r>
              <a:rPr lang="en-US" altLang="zh-TW" sz="2000" b="1" dirty="0">
                <a:solidFill>
                  <a:srgbClr val="FF0000"/>
                </a:solidFill>
              </a:rPr>
              <a:t>0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地鼠</a:t>
            </a:r>
            <a:r>
              <a:rPr lang="zh-TW" altLang="en-US" sz="2000" dirty="0"/>
              <a:t>改變頻率</a:t>
            </a:r>
            <a:r>
              <a:rPr lang="zh-TW" altLang="en-US" sz="2000" dirty="0" smtClean="0"/>
              <a:t>有</a:t>
            </a:r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hz</a:t>
            </a:r>
            <a:r>
              <a:rPr lang="en-US" altLang="zh-TW" sz="2000" dirty="0" smtClean="0"/>
              <a:t>(DIP1=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0</a:t>
            </a:r>
            <a:r>
              <a:rPr lang="zh-TW" altLang="en-US" sz="2000" dirty="0"/>
              <a:t>，</a:t>
            </a:r>
            <a:r>
              <a:rPr lang="en-US" altLang="zh-TW" sz="2000" dirty="0" smtClean="0"/>
              <a:t>DIP2=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地鼠</a:t>
            </a:r>
            <a:r>
              <a:rPr lang="zh-TW" altLang="en-US" sz="2000" dirty="0"/>
              <a:t>改變頻率</a:t>
            </a:r>
            <a:r>
              <a:rPr lang="zh-TW" altLang="en-US" sz="2000" dirty="0" smtClean="0"/>
              <a:t>有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4hz</a:t>
            </a:r>
            <a:r>
              <a:rPr lang="en-US" altLang="zh-TW" sz="2000" dirty="0" smtClean="0"/>
              <a:t>(DIP1=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DIP2=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 smtClean="0"/>
              <a:t>)</a:t>
            </a:r>
            <a:r>
              <a:rPr lang="zh-TW" altLang="en-US" sz="2000" dirty="0"/>
              <a:t>。</a:t>
            </a:r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反光薄膜</Template>
  <TotalTime>220</TotalTime>
  <Words>607</Words>
  <Application>Microsoft Office PowerPoint</Application>
  <PresentationFormat>如螢幕大小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Mylar</vt:lpstr>
      <vt:lpstr>Final Project-Hit Diglett</vt:lpstr>
      <vt:lpstr>FPGA板截圖(開始)</vt:lpstr>
      <vt:lpstr>fgpa板截圖(結束)</vt:lpstr>
      <vt:lpstr>遊戲規則</vt:lpstr>
      <vt:lpstr>所有功能基本介紹</vt:lpstr>
      <vt:lpstr>LCD</vt:lpstr>
      <vt:lpstr>Keypad</vt:lpstr>
      <vt:lpstr>Push button</vt:lpstr>
      <vt:lpstr>DIP</vt:lpstr>
      <vt:lpstr>14-segment</vt:lpstr>
      <vt:lpstr>LED</vt:lpstr>
      <vt:lpstr>Sound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翁偉銘</dc:creator>
  <cp:lastModifiedBy>sony</cp:lastModifiedBy>
  <cp:revision>59</cp:revision>
  <dcterms:created xsi:type="dcterms:W3CDTF">2016-06-19T12:44:27Z</dcterms:created>
  <dcterms:modified xsi:type="dcterms:W3CDTF">2016-06-20T05:14:13Z</dcterms:modified>
</cp:coreProperties>
</file>