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BB32-7012-4EA3-AA84-C6537B52C3D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104"/>
            <a:ext cx="9144000" cy="237543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Xander</a:t>
            </a:r>
            <a:r>
              <a:rPr lang="en-US" b="1" dirty="0" smtClean="0"/>
              <a:t> </a:t>
            </a:r>
            <a:r>
              <a:rPr lang="en-US" b="1" dirty="0" err="1" smtClean="0"/>
              <a:t>Wunderlick</a:t>
            </a:r>
            <a:endParaRPr lang="en-US" b="1" dirty="0" smtClean="0"/>
          </a:p>
          <a:p>
            <a:r>
              <a:rPr lang="en-US" b="1" dirty="0" err="1" smtClean="0"/>
              <a:t>Xiangyu</a:t>
            </a:r>
            <a:r>
              <a:rPr lang="en-US" b="1" dirty="0" smtClean="0"/>
              <a:t> Zhang</a:t>
            </a:r>
          </a:p>
          <a:p>
            <a:r>
              <a:rPr lang="en-US" b="1" dirty="0" smtClean="0"/>
              <a:t>Xu </a:t>
            </a:r>
            <a:r>
              <a:rPr lang="en-US" b="1" dirty="0" err="1" smtClean="0"/>
              <a:t>Weng</a:t>
            </a:r>
            <a:endParaRPr lang="en-US" b="1" dirty="0" smtClean="0"/>
          </a:p>
          <a:p>
            <a:r>
              <a:rPr lang="en-US" b="1" dirty="0" err="1" smtClean="0"/>
              <a:t>Zhiyue</a:t>
            </a:r>
            <a:r>
              <a:rPr lang="en-US" b="1" dirty="0" smtClean="0"/>
              <a:t> Yang</a:t>
            </a:r>
          </a:p>
          <a:p>
            <a:r>
              <a:rPr lang="en-US" b="1" dirty="0" smtClean="0"/>
              <a:t>Dustin </a:t>
            </a:r>
            <a:r>
              <a:rPr lang="en-US" b="1" dirty="0" err="1" smtClean="0"/>
              <a:t>Dieker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3106" y="1260390"/>
            <a:ext cx="1154578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ight">
                <a:rot lat="0" lon="20699996" rev="0"/>
              </a:camera>
              <a:lightRig rig="threePt" dir="t"/>
            </a:scene3d>
            <a:sp3d extrusionH="57150">
              <a:bevelT w="82550" h="38100" prst="coolSlant"/>
              <a:bevelB w="38100" h="38100" prst="relaxedInset"/>
            </a:sp3d>
          </a:bodyPr>
          <a:lstStyle/>
          <a:p>
            <a:pPr algn="ctr"/>
            <a:r>
              <a:rPr lang="en-US" sz="8000" b="1" cap="none" spc="0" dirty="0" smtClean="0">
                <a:ln w="254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SOS Android Mobile App</a:t>
            </a:r>
            <a:endParaRPr lang="en-US" sz="8000" b="1" cap="none" spc="0" dirty="0">
              <a:ln w="254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2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Software aspects (brief code overview)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Challenges faced</a:t>
            </a:r>
          </a:p>
          <a:p>
            <a:pPr lvl="1"/>
            <a:r>
              <a:rPr lang="en-US" dirty="0" smtClean="0"/>
              <a:t>No previous knowledge of Android programming</a:t>
            </a:r>
          </a:p>
          <a:p>
            <a:pPr lvl="1"/>
            <a:r>
              <a:rPr lang="en-US" dirty="0" smtClean="0"/>
              <a:t>Implementing a database into the app.</a:t>
            </a:r>
          </a:p>
          <a:p>
            <a:pPr lvl="1"/>
            <a:r>
              <a:rPr lang="en-US" dirty="0" smtClean="0"/>
              <a:t>Sending coordinates</a:t>
            </a:r>
          </a:p>
        </p:txBody>
      </p:sp>
    </p:spTree>
    <p:extLst>
      <p:ext uri="{BB962C8B-B14F-4D97-AF65-F5344CB8AC3E}">
        <p14:creationId xmlns:p14="http://schemas.microsoft.com/office/powerpoint/2010/main" val="31538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emergency button</a:t>
            </a:r>
          </a:p>
          <a:p>
            <a:r>
              <a:rPr lang="en-US" dirty="0" smtClean="0"/>
              <a:t>Soundless incase you cannot call/talk</a:t>
            </a:r>
          </a:p>
          <a:p>
            <a:r>
              <a:rPr lang="en-US" dirty="0" smtClean="0"/>
              <a:t>Premade message if you don’t have time to type</a:t>
            </a:r>
          </a:p>
          <a:p>
            <a:r>
              <a:rPr lang="en-US" dirty="0" smtClean="0"/>
              <a:t>Includes location if lost or in unknown location</a:t>
            </a:r>
          </a:p>
          <a:p>
            <a:r>
              <a:rPr lang="en-US" dirty="0" smtClean="0"/>
              <a:t>Cancel within 5 seconds but only upon </a:t>
            </a:r>
            <a:r>
              <a:rPr lang="en-US" dirty="0" err="1" smtClean="0"/>
              <a:t>reclick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7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follow layout</a:t>
            </a:r>
          </a:p>
          <a:p>
            <a:r>
              <a:rPr lang="en-US" dirty="0" smtClean="0"/>
              <a:t>Limited but impactful user options</a:t>
            </a:r>
          </a:p>
        </p:txBody>
      </p:sp>
    </p:spTree>
    <p:extLst>
      <p:ext uri="{BB962C8B-B14F-4D97-AF65-F5344CB8AC3E}">
        <p14:creationId xmlns:p14="http://schemas.microsoft.com/office/powerpoint/2010/main" val="29491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01127" y="440262"/>
            <a:ext cx="3143654" cy="5808136"/>
            <a:chOff x="601127" y="440262"/>
            <a:chExt cx="3143654" cy="5808136"/>
          </a:xfrm>
        </p:grpSpPr>
        <p:sp>
          <p:nvSpPr>
            <p:cNvPr id="4" name="Rounded Rectangle 3"/>
            <p:cNvSpPr/>
            <p:nvPr/>
          </p:nvSpPr>
          <p:spPr>
            <a:xfrm>
              <a:off x="601130" y="440265"/>
              <a:ext cx="3143651" cy="5808133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88300" y="2125246"/>
              <a:ext cx="1569309" cy="154939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5722" y="4588931"/>
              <a:ext cx="2394463" cy="1236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SOS! I need help!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1127" y="440262"/>
              <a:ext cx="3143651" cy="770698"/>
              <a:chOff x="601127" y="440262"/>
              <a:chExt cx="3143651" cy="770698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Snip Single Corner Rectangle 22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52313" y="438853"/>
            <a:ext cx="3143651" cy="5809545"/>
            <a:chOff x="4652313" y="438853"/>
            <a:chExt cx="3143651" cy="580954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2313" y="440265"/>
              <a:ext cx="3143651" cy="5808133"/>
              <a:chOff x="1032933" y="440267"/>
              <a:chExt cx="3143651" cy="58081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Success!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SOS! I need help!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My Location: X, 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52313" y="438853"/>
              <a:ext cx="3143651" cy="770698"/>
              <a:chOff x="601127" y="440262"/>
              <a:chExt cx="3143651" cy="770698"/>
            </a:xfrm>
          </p:grpSpPr>
          <p:sp>
            <p:nvSpPr>
              <p:cNvPr id="26" name="Snip Single Corner Rectangle 25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nip Single Corner Rectangle 26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80620" y="440265"/>
            <a:ext cx="3146167" cy="5808133"/>
            <a:chOff x="8580620" y="440265"/>
            <a:chExt cx="3146167" cy="5808133"/>
          </a:xfrm>
        </p:grpSpPr>
        <p:grpSp>
          <p:nvGrpSpPr>
            <p:cNvPr id="17" name="Group 16"/>
            <p:cNvGrpSpPr/>
            <p:nvPr/>
          </p:nvGrpSpPr>
          <p:grpSpPr>
            <a:xfrm>
              <a:off x="8583136" y="440265"/>
              <a:ext cx="3143651" cy="5808133"/>
              <a:chOff x="1032933" y="440267"/>
              <a:chExt cx="3143651" cy="580813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Failed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Message failed to send.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Error: No signal.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580620" y="446084"/>
              <a:ext cx="3143651" cy="770698"/>
              <a:chOff x="601127" y="440262"/>
              <a:chExt cx="3143651" cy="770698"/>
            </a:xfrm>
          </p:grpSpPr>
          <p:sp>
            <p:nvSpPr>
              <p:cNvPr id="31" name="Snip Single Corner Rectangle 30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443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87030" y="484396"/>
            <a:ext cx="3143651" cy="5808135"/>
            <a:chOff x="601130" y="440263"/>
            <a:chExt cx="3143651" cy="5808135"/>
          </a:xfrm>
        </p:grpSpPr>
        <p:grpSp>
          <p:nvGrpSpPr>
            <p:cNvPr id="11" name="Group 10"/>
            <p:cNvGrpSpPr/>
            <p:nvPr/>
          </p:nvGrpSpPr>
          <p:grpSpPr>
            <a:xfrm>
              <a:off x="601130" y="440263"/>
              <a:ext cx="3143651" cy="5808135"/>
              <a:chOff x="1032933" y="440265"/>
              <a:chExt cx="3143651" cy="5808135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368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013251" y="691976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Contacts:</a:t>
              </a:r>
              <a:endParaRPr lang="en-US" sz="28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56615" y="1462671"/>
              <a:ext cx="2632677" cy="1063020"/>
              <a:chOff x="895865" y="1487385"/>
              <a:chExt cx="2632677" cy="106302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895865" y="1487385"/>
                <a:ext cx="2337941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John	614-123-4567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Jane	614-890-1234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Max	614-777-1337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33807" y="1487385"/>
                <a:ext cx="294735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5866" y="2302930"/>
                <a:ext cx="340786" cy="2474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+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7401" y="4318000"/>
              <a:ext cx="1951107" cy="1225549"/>
              <a:chOff x="1197401" y="4318000"/>
              <a:chExt cx="1951107" cy="122554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88485" y="535513"/>
            <a:ext cx="3143651" cy="5808135"/>
            <a:chOff x="4654835" y="440263"/>
            <a:chExt cx="3143651" cy="580813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4835" y="440263"/>
              <a:ext cx="3143651" cy="5808135"/>
              <a:chOff x="1032933" y="440265"/>
              <a:chExt cx="3143651" cy="5808135"/>
            </a:xfrm>
          </p:grpSpPr>
          <p:sp>
            <p:nvSpPr>
              <p:cNvPr id="13" name="Snip Single Corner Rectangle 12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4951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066956" y="776182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Message: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57689" y="1546877"/>
              <a:ext cx="2337942" cy="1323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SOS! I need help!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6956" y="3106629"/>
              <a:ext cx="2337942" cy="373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251106" y="4318000"/>
              <a:ext cx="1951107" cy="1225549"/>
              <a:chOff x="1197401" y="4318000"/>
              <a:chExt cx="1951107" cy="122554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5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Implementation</vt:lpstr>
      <vt:lpstr>Examples and Uses</vt:lpstr>
      <vt:lpstr>Storyboard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dieker, dustin john</dc:creator>
  <cp:lastModifiedBy>dieker, dustin john</cp:lastModifiedBy>
  <cp:revision>18</cp:revision>
  <dcterms:created xsi:type="dcterms:W3CDTF">2016-03-21T15:55:24Z</dcterms:created>
  <dcterms:modified xsi:type="dcterms:W3CDTF">2016-03-28T17:47:43Z</dcterms:modified>
</cp:coreProperties>
</file>