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BB32-7012-4EA3-AA84-C6537B52C3DA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FB16-872A-4496-8D9C-FFF00AE84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5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BB32-7012-4EA3-AA84-C6537B52C3DA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FB16-872A-4496-8D9C-FFF00AE84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13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BB32-7012-4EA3-AA84-C6537B52C3DA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FB16-872A-4496-8D9C-FFF00AE84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472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BB32-7012-4EA3-AA84-C6537B52C3DA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FB16-872A-4496-8D9C-FFF00AE84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63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BB32-7012-4EA3-AA84-C6537B52C3DA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FB16-872A-4496-8D9C-FFF00AE84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76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BB32-7012-4EA3-AA84-C6537B52C3DA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FB16-872A-4496-8D9C-FFF00AE84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0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BB32-7012-4EA3-AA84-C6537B52C3DA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FB16-872A-4496-8D9C-FFF00AE84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62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BB32-7012-4EA3-AA84-C6537B52C3DA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FB16-872A-4496-8D9C-FFF00AE84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45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BB32-7012-4EA3-AA84-C6537B52C3DA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FB16-872A-4496-8D9C-FFF00AE84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021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BB32-7012-4EA3-AA84-C6537B52C3DA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FB16-872A-4496-8D9C-FFF00AE84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96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BB32-7012-4EA3-AA84-C6537B52C3DA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FB16-872A-4496-8D9C-FFF00AE84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90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9BB32-7012-4EA3-AA84-C6537B52C3DA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5FB16-872A-4496-8D9C-FFF00AE84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38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25562"/>
          </a:xfrm>
        </p:spPr>
        <p:txBody>
          <a:bodyPr/>
          <a:lstStyle/>
          <a:p>
            <a:r>
              <a:rPr lang="en-US" dirty="0" smtClean="0"/>
              <a:t>SOS Android Mobile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263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601127" y="440262"/>
            <a:ext cx="3143654" cy="5808136"/>
            <a:chOff x="601127" y="440262"/>
            <a:chExt cx="3143654" cy="5808136"/>
          </a:xfrm>
        </p:grpSpPr>
        <p:sp>
          <p:nvSpPr>
            <p:cNvPr id="4" name="Rounded Rectangle 3"/>
            <p:cNvSpPr/>
            <p:nvPr/>
          </p:nvSpPr>
          <p:spPr>
            <a:xfrm>
              <a:off x="601130" y="440265"/>
              <a:ext cx="3143651" cy="5808133"/>
            </a:xfrm>
            <a:prstGeom prst="roundRect">
              <a:avLst/>
            </a:prstGeom>
            <a:noFill/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388300" y="2125246"/>
              <a:ext cx="1569309" cy="1549399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>
                  <a:solidFill>
                    <a:schemeClr val="bg1"/>
                  </a:solidFill>
                </a:rPr>
                <a:t>SOS</a:t>
              </a:r>
              <a:endParaRPr lang="en-US" sz="4400" dirty="0">
                <a:solidFill>
                  <a:schemeClr val="bg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75722" y="4588931"/>
              <a:ext cx="2394463" cy="123613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SOS! I need help!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My Location: X, 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601127" y="440262"/>
              <a:ext cx="3143651" cy="770698"/>
              <a:chOff x="601127" y="440262"/>
              <a:chExt cx="3143651" cy="770698"/>
            </a:xfrm>
          </p:grpSpPr>
          <p:sp>
            <p:nvSpPr>
              <p:cNvPr id="8" name="Snip Single Corner Rectangle 7"/>
              <p:cNvSpPr/>
              <p:nvPr/>
            </p:nvSpPr>
            <p:spPr>
              <a:xfrm>
                <a:off x="2957609" y="440263"/>
                <a:ext cx="787169" cy="770697"/>
              </a:xfrm>
              <a:prstGeom prst="snip1Rect">
                <a:avLst>
                  <a:gd name="adj" fmla="val 46213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tlCol="0" anchor="t" anchorCtr="0"/>
              <a:lstStyle/>
              <a:p>
                <a:pPr algn="r"/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Snip Single Corner Rectangle 22"/>
              <p:cNvSpPr/>
              <p:nvPr/>
            </p:nvSpPr>
            <p:spPr>
              <a:xfrm flipH="1">
                <a:off x="601127" y="440262"/>
                <a:ext cx="787175" cy="770697"/>
              </a:xfrm>
              <a:prstGeom prst="snip1Rect">
                <a:avLst>
                  <a:gd name="adj" fmla="val 46213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tlCol="0" anchor="t" anchorCtr="0"/>
              <a:lstStyle/>
              <a:p>
                <a:pPr algn="r"/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31174" y="654160"/>
                <a:ext cx="342900" cy="342900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1432" y="652752"/>
                <a:ext cx="342900" cy="342900"/>
              </a:xfrm>
              <a:prstGeom prst="rect">
                <a:avLst/>
              </a:prstGeom>
            </p:spPr>
          </p:pic>
        </p:grpSp>
      </p:grpSp>
      <p:grpSp>
        <p:nvGrpSpPr>
          <p:cNvPr id="36" name="Group 35"/>
          <p:cNvGrpSpPr/>
          <p:nvPr/>
        </p:nvGrpSpPr>
        <p:grpSpPr>
          <a:xfrm>
            <a:off x="4652313" y="438853"/>
            <a:ext cx="3143651" cy="5809545"/>
            <a:chOff x="4652313" y="438853"/>
            <a:chExt cx="3143651" cy="5809545"/>
          </a:xfrm>
        </p:grpSpPr>
        <p:grpSp>
          <p:nvGrpSpPr>
            <p:cNvPr id="12" name="Group 11"/>
            <p:cNvGrpSpPr/>
            <p:nvPr/>
          </p:nvGrpSpPr>
          <p:grpSpPr>
            <a:xfrm>
              <a:off x="4652313" y="440265"/>
              <a:ext cx="3143651" cy="5808133"/>
              <a:chOff x="1032933" y="440267"/>
              <a:chExt cx="3143651" cy="5808133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032933" y="440267"/>
                <a:ext cx="3143651" cy="5808133"/>
              </a:xfrm>
              <a:prstGeom prst="roundRect">
                <a:avLst/>
              </a:prstGeom>
              <a:noFill/>
              <a:ln w="1016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820103" y="2125248"/>
                <a:ext cx="1569309" cy="1549399"/>
              </a:xfrm>
              <a:prstGeom prst="ellipse">
                <a:avLst/>
              </a:prstGeom>
              <a:solidFill>
                <a:srgbClr val="00B050"/>
              </a:solidFill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Success!</a:t>
                </a: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407525" y="4588933"/>
                <a:ext cx="2394463" cy="123613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SOS! I need help!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My Location: X, Y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4652313" y="438853"/>
              <a:ext cx="3143651" cy="770698"/>
              <a:chOff x="601127" y="440262"/>
              <a:chExt cx="3143651" cy="770698"/>
            </a:xfrm>
          </p:grpSpPr>
          <p:sp>
            <p:nvSpPr>
              <p:cNvPr id="26" name="Snip Single Corner Rectangle 25"/>
              <p:cNvSpPr/>
              <p:nvPr/>
            </p:nvSpPr>
            <p:spPr>
              <a:xfrm>
                <a:off x="2957609" y="440263"/>
                <a:ext cx="787169" cy="770697"/>
              </a:xfrm>
              <a:prstGeom prst="snip1Rect">
                <a:avLst>
                  <a:gd name="adj" fmla="val 46213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tlCol="0" anchor="t" anchorCtr="0"/>
              <a:lstStyle/>
              <a:p>
                <a:pPr algn="r"/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Snip Single Corner Rectangle 26"/>
              <p:cNvSpPr/>
              <p:nvPr/>
            </p:nvSpPr>
            <p:spPr>
              <a:xfrm flipH="1">
                <a:off x="601127" y="440262"/>
                <a:ext cx="787175" cy="770697"/>
              </a:xfrm>
              <a:prstGeom prst="snip1Rect">
                <a:avLst>
                  <a:gd name="adj" fmla="val 46213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tlCol="0" anchor="t" anchorCtr="0"/>
              <a:lstStyle/>
              <a:p>
                <a:pPr algn="r"/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31174" y="654160"/>
                <a:ext cx="342900" cy="342900"/>
              </a:xfrm>
              <a:prstGeom prst="rect">
                <a:avLst/>
              </a:prstGeom>
            </p:spPr>
          </p:pic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1432" y="652752"/>
                <a:ext cx="342900" cy="342900"/>
              </a:xfrm>
              <a:prstGeom prst="rect">
                <a:avLst/>
              </a:prstGeom>
            </p:spPr>
          </p:pic>
        </p:grpSp>
      </p:grpSp>
      <p:grpSp>
        <p:nvGrpSpPr>
          <p:cNvPr id="37" name="Group 36"/>
          <p:cNvGrpSpPr/>
          <p:nvPr/>
        </p:nvGrpSpPr>
        <p:grpSpPr>
          <a:xfrm>
            <a:off x="8580620" y="440265"/>
            <a:ext cx="3146167" cy="5808133"/>
            <a:chOff x="8580620" y="440265"/>
            <a:chExt cx="3146167" cy="5808133"/>
          </a:xfrm>
        </p:grpSpPr>
        <p:grpSp>
          <p:nvGrpSpPr>
            <p:cNvPr id="17" name="Group 16"/>
            <p:cNvGrpSpPr/>
            <p:nvPr/>
          </p:nvGrpSpPr>
          <p:grpSpPr>
            <a:xfrm>
              <a:off x="8583136" y="440265"/>
              <a:ext cx="3143651" cy="5808133"/>
              <a:chOff x="1032933" y="440267"/>
              <a:chExt cx="3143651" cy="5808133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1032933" y="440267"/>
                <a:ext cx="3143651" cy="5808133"/>
              </a:xfrm>
              <a:prstGeom prst="roundRect">
                <a:avLst/>
              </a:prstGeom>
              <a:noFill/>
              <a:ln w="1016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1820103" y="2125248"/>
                <a:ext cx="1569309" cy="1549399"/>
              </a:xfrm>
              <a:prstGeom prst="ellipse">
                <a:avLst/>
              </a:prstGeom>
              <a:solidFill>
                <a:schemeClr val="accent2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bg1"/>
                    </a:solidFill>
                  </a:rPr>
                  <a:t>Failed</a:t>
                </a:r>
                <a:endParaRPr lang="en-US" sz="2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407525" y="4588933"/>
                <a:ext cx="2394463" cy="123613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Message failed to send.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Error: No signal.</a:t>
                </a: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8580620" y="446084"/>
              <a:ext cx="3143651" cy="770698"/>
              <a:chOff x="601127" y="440262"/>
              <a:chExt cx="3143651" cy="770698"/>
            </a:xfrm>
          </p:grpSpPr>
          <p:sp>
            <p:nvSpPr>
              <p:cNvPr id="31" name="Snip Single Corner Rectangle 30"/>
              <p:cNvSpPr/>
              <p:nvPr/>
            </p:nvSpPr>
            <p:spPr>
              <a:xfrm>
                <a:off x="2957609" y="440263"/>
                <a:ext cx="787169" cy="770697"/>
              </a:xfrm>
              <a:prstGeom prst="snip1Rect">
                <a:avLst>
                  <a:gd name="adj" fmla="val 46213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tlCol="0" anchor="t" anchorCtr="0"/>
              <a:lstStyle/>
              <a:p>
                <a:pPr algn="r"/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Snip Single Corner Rectangle 31"/>
              <p:cNvSpPr/>
              <p:nvPr/>
            </p:nvSpPr>
            <p:spPr>
              <a:xfrm flipH="1">
                <a:off x="601127" y="440262"/>
                <a:ext cx="787175" cy="770697"/>
              </a:xfrm>
              <a:prstGeom prst="snip1Rect">
                <a:avLst>
                  <a:gd name="adj" fmla="val 46213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tlCol="0" anchor="t" anchorCtr="0"/>
              <a:lstStyle/>
              <a:p>
                <a:pPr algn="r"/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31174" y="654160"/>
                <a:ext cx="342900" cy="342900"/>
              </a:xfrm>
              <a:prstGeom prst="rect">
                <a:avLst/>
              </a:prstGeom>
            </p:spPr>
          </p:pic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1432" y="652752"/>
                <a:ext cx="342900" cy="3429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264431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2087030" y="484396"/>
            <a:ext cx="3143651" cy="5808135"/>
            <a:chOff x="601130" y="440263"/>
            <a:chExt cx="3143651" cy="5808135"/>
          </a:xfrm>
        </p:grpSpPr>
        <p:grpSp>
          <p:nvGrpSpPr>
            <p:cNvPr id="11" name="Group 10"/>
            <p:cNvGrpSpPr/>
            <p:nvPr/>
          </p:nvGrpSpPr>
          <p:grpSpPr>
            <a:xfrm>
              <a:off x="601130" y="440263"/>
              <a:ext cx="3143651" cy="5808135"/>
              <a:chOff x="1032933" y="440265"/>
              <a:chExt cx="3143651" cy="5808135"/>
            </a:xfrm>
          </p:grpSpPr>
          <p:sp>
            <p:nvSpPr>
              <p:cNvPr id="8" name="Snip Single Corner Rectangle 7"/>
              <p:cNvSpPr/>
              <p:nvPr/>
            </p:nvSpPr>
            <p:spPr>
              <a:xfrm>
                <a:off x="3389412" y="440265"/>
                <a:ext cx="787169" cy="770697"/>
              </a:xfrm>
              <a:prstGeom prst="snip1Rect">
                <a:avLst>
                  <a:gd name="adj" fmla="val 43689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tlCol="0" anchor="t" anchorCtr="0"/>
              <a:lstStyle/>
              <a:p>
                <a:pPr algn="r"/>
                <a:r>
                  <a:rPr lang="en-US" sz="2400" b="1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</a:t>
                </a:r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1032933" y="440267"/>
                <a:ext cx="3143651" cy="5808133"/>
              </a:xfrm>
              <a:prstGeom prst="roundRect">
                <a:avLst/>
              </a:prstGeom>
              <a:noFill/>
              <a:ln w="1016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1013251" y="691976"/>
              <a:ext cx="15520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Contacts:</a:t>
              </a:r>
              <a:endParaRPr lang="en-US" sz="2800" dirty="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856615" y="1462671"/>
              <a:ext cx="2632677" cy="1063020"/>
              <a:chOff x="895865" y="1487385"/>
              <a:chExt cx="2632677" cy="106302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895865" y="1487385"/>
                <a:ext cx="2337941" cy="8155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sz="1600" dirty="0" smtClean="0">
                    <a:solidFill>
                      <a:schemeClr val="tx1"/>
                    </a:solidFill>
                  </a:rPr>
                  <a:t>John	614-123-4567</a:t>
                </a:r>
              </a:p>
              <a:p>
                <a:r>
                  <a:rPr lang="en-US" sz="1600" dirty="0" smtClean="0">
                    <a:solidFill>
                      <a:schemeClr val="tx1"/>
                    </a:solidFill>
                  </a:rPr>
                  <a:t>Jane	614-890-1234</a:t>
                </a:r>
              </a:p>
              <a:p>
                <a:r>
                  <a:rPr lang="en-US" sz="1600" dirty="0" smtClean="0">
                    <a:solidFill>
                      <a:schemeClr val="tx1"/>
                    </a:solidFill>
                  </a:rPr>
                  <a:t>Max	614-777-1337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233807" y="1487385"/>
                <a:ext cx="294735" cy="8155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-</a:t>
                </a:r>
              </a:p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-</a:t>
                </a:r>
              </a:p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-</a:t>
                </a:r>
                <a:endParaRPr lang="en-US" dirty="0" smtClean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895866" y="2302930"/>
                <a:ext cx="340786" cy="2474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rgbClr val="00B050"/>
                    </a:solidFill>
                  </a:rPr>
                  <a:t>+</a:t>
                </a:r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1197401" y="4318000"/>
              <a:ext cx="1951107" cy="1225549"/>
              <a:chOff x="1197401" y="4318000"/>
              <a:chExt cx="1951107" cy="1225549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1197401" y="4318000"/>
                <a:ext cx="1951107" cy="520700"/>
              </a:xfrm>
              <a:prstGeom prst="round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Confirm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1197401" y="5022849"/>
                <a:ext cx="1951107" cy="520700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Cancel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7188485" y="535513"/>
            <a:ext cx="3143651" cy="5808135"/>
            <a:chOff x="4654835" y="440263"/>
            <a:chExt cx="3143651" cy="5808135"/>
          </a:xfrm>
        </p:grpSpPr>
        <p:grpSp>
          <p:nvGrpSpPr>
            <p:cNvPr id="12" name="Group 11"/>
            <p:cNvGrpSpPr/>
            <p:nvPr/>
          </p:nvGrpSpPr>
          <p:grpSpPr>
            <a:xfrm>
              <a:off x="4654835" y="440263"/>
              <a:ext cx="3143651" cy="5808135"/>
              <a:chOff x="1032933" y="440265"/>
              <a:chExt cx="3143651" cy="5808135"/>
            </a:xfrm>
          </p:grpSpPr>
          <p:sp>
            <p:nvSpPr>
              <p:cNvPr id="13" name="Snip Single Corner Rectangle 12"/>
              <p:cNvSpPr/>
              <p:nvPr/>
            </p:nvSpPr>
            <p:spPr>
              <a:xfrm>
                <a:off x="3389412" y="440265"/>
                <a:ext cx="787169" cy="770697"/>
              </a:xfrm>
              <a:prstGeom prst="snip1Rect">
                <a:avLst>
                  <a:gd name="adj" fmla="val 44951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tlCol="0" anchor="t" anchorCtr="0"/>
              <a:lstStyle/>
              <a:p>
                <a:pPr algn="r"/>
                <a:r>
                  <a:rPr lang="en-US" sz="2400" b="1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</a:t>
                </a:r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1032933" y="440267"/>
                <a:ext cx="3143651" cy="5808133"/>
              </a:xfrm>
              <a:prstGeom prst="roundRect">
                <a:avLst/>
              </a:prstGeom>
              <a:noFill/>
              <a:ln w="1016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5066956" y="776182"/>
              <a:ext cx="15520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Message:</a:t>
              </a:r>
              <a:endParaRPr lang="en-US" sz="28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057689" y="1546877"/>
              <a:ext cx="2337942" cy="13233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SOS! I need help!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066956" y="3106629"/>
              <a:ext cx="2337942" cy="3731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My Location: X, Y</a:t>
              </a: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5251106" y="4318000"/>
              <a:ext cx="1951107" cy="1225549"/>
              <a:chOff x="1197401" y="4318000"/>
              <a:chExt cx="1951107" cy="1225549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1197401" y="4318000"/>
                <a:ext cx="1951107" cy="520700"/>
              </a:xfrm>
              <a:prstGeom prst="round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Confirm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1197401" y="5022849"/>
                <a:ext cx="1951107" cy="520700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Cancel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1524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69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SOS Android Mobile App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dieker, dustin john</dc:creator>
  <cp:lastModifiedBy>dieker, dustin john</cp:lastModifiedBy>
  <cp:revision>16</cp:revision>
  <dcterms:created xsi:type="dcterms:W3CDTF">2016-03-21T15:55:24Z</dcterms:created>
  <dcterms:modified xsi:type="dcterms:W3CDTF">2016-03-28T17:11:38Z</dcterms:modified>
</cp:coreProperties>
</file>